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6AE4-18A0-4F65-A8A7-CA07F82DD0E3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8F970-1336-4AD7-9B0F-D3B9A1521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8391C-5AFB-4F6B-B068-5F9342746853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19B3A-E8C2-49D7-BE62-0041799E7D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3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CD413F-030E-4FB4-B15E-1DFF7985D928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1A3D4E1-4D8F-4DE2-BC1F-C501CA694C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Fairy Tales</a:t>
            </a:r>
            <a:endParaRPr lang="ru-RU" sz="8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 smtClean="0"/>
              <a:t>The </a:t>
            </a:r>
            <a:r>
              <a:rPr lang="en-US" sz="3600" b="1" dirty="0"/>
              <a:t>Bun </a:t>
            </a:r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6724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3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катя\Desktop\к открытому уроку\385709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487720"/>
            <a:ext cx="4547118" cy="31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тя\Desktop\к открытому уроку\Animals_Under_water_Goldfish_015591_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20480" cy="337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Complete the sentences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b="1" dirty="0" smtClean="0"/>
              <a:t>My cat likes to eat …</a:t>
            </a:r>
          </a:p>
          <a:p>
            <a:pPr marL="0" indent="0">
              <a:buNone/>
            </a:pPr>
            <a:r>
              <a:rPr lang="en-US" sz="4400" b="1" dirty="0" smtClean="0"/>
              <a:t>We … at two.</a:t>
            </a:r>
          </a:p>
          <a:p>
            <a:pPr marL="0" indent="0">
              <a:buNone/>
            </a:pPr>
            <a:r>
              <a:rPr lang="en-US" sz="4400" b="1" dirty="0" smtClean="0"/>
              <a:t>Tom wants to have fish …</a:t>
            </a:r>
          </a:p>
          <a:p>
            <a:pPr marL="0" indent="0">
              <a:buNone/>
            </a:pPr>
            <a:r>
              <a:rPr lang="en-US" sz="4400" b="1" dirty="0" smtClean="0"/>
              <a:t>Brother Fox is …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6432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Complete the sentences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b="1" dirty="0"/>
              <a:t>My cat likes to </a:t>
            </a:r>
            <a:r>
              <a:rPr lang="en-US" sz="4400" b="1" dirty="0" smtClean="0"/>
              <a:t>eat </a:t>
            </a:r>
            <a:r>
              <a:rPr lang="en-US" sz="4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fish</a:t>
            </a:r>
            <a:r>
              <a:rPr lang="en-US" sz="4400" b="1" dirty="0" smtClean="0"/>
              <a:t>.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 smtClean="0"/>
              <a:t>We </a:t>
            </a:r>
            <a:r>
              <a:rPr lang="en-US" sz="4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have dinner </a:t>
            </a:r>
            <a:r>
              <a:rPr lang="en-US" sz="4400" b="1" dirty="0"/>
              <a:t>at two.</a:t>
            </a:r>
          </a:p>
          <a:p>
            <a:pPr marL="0" indent="0">
              <a:buNone/>
            </a:pPr>
            <a:r>
              <a:rPr lang="en-US" sz="4400" b="1" dirty="0"/>
              <a:t>Tom wants to have </a:t>
            </a:r>
            <a:r>
              <a:rPr lang="en-US" sz="4400" b="1" dirty="0" smtClean="0"/>
              <a:t>fish </a:t>
            </a:r>
            <a:r>
              <a:rPr lang="en-US" sz="4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for dinner</a:t>
            </a:r>
            <a:r>
              <a:rPr lang="en-US" sz="4400" b="1" dirty="0" smtClean="0"/>
              <a:t>.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Brother Fox </a:t>
            </a:r>
            <a:r>
              <a:rPr lang="en-US" sz="4400" b="1" dirty="0" smtClean="0"/>
              <a:t>is </a:t>
            </a:r>
            <a:r>
              <a:rPr lang="en-US" sz="44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silly</a:t>
            </a:r>
            <a:r>
              <a:rPr lang="en-US" sz="4400" b="1" dirty="0" smtClean="0"/>
              <a:t>.</a:t>
            </a: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3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457200" lvl="0" indent="-457200"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</a:rPr>
              <a:t>Brother </a:t>
            </a:r>
            <a:r>
              <a:rPr lang="en-US" sz="3200" b="1" dirty="0">
                <a:solidFill>
                  <a:srgbClr val="FFFF00"/>
                </a:solidFill>
              </a:rPr>
              <a:t>Fox sees Brother Rabbit in the well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Brother Fox wants to have fish for dinner.</a:t>
            </a:r>
            <a:endParaRPr lang="ru-RU" sz="3200" b="1" dirty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Brother Fox jumps into the bucket.</a:t>
            </a:r>
            <a:endParaRPr lang="ru-RU" sz="3200" b="1" dirty="0">
              <a:solidFill>
                <a:srgbClr val="FFFF00"/>
              </a:solidFill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The bucket with Brother Fox in it goes down.</a:t>
            </a:r>
            <a:endParaRPr lang="ru-RU" sz="3200" b="1" dirty="0">
              <a:solidFill>
                <a:srgbClr val="FFFF00"/>
              </a:solidFill>
            </a:endParaRPr>
          </a:p>
          <a:p>
            <a:pPr marL="457200" lvl="0" indent="-457200"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The bucket with Brother Rabbit comes up</a:t>
            </a:r>
            <a:r>
              <a:rPr lang="en-US" sz="3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b="1" dirty="0">
                <a:solidFill>
                  <a:srgbClr val="FFFF00"/>
                </a:solidFill>
              </a:rPr>
              <a:t>Brother Rabbit runs away.</a:t>
            </a:r>
            <a:endParaRPr lang="ru-RU" sz="3200" b="1" dirty="0">
              <a:solidFill>
                <a:srgbClr val="FFFF00"/>
              </a:solidFill>
            </a:endParaRPr>
          </a:p>
          <a:p>
            <a:pPr marL="0" lv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Good advice</a:t>
            </a:r>
            <a:endParaRPr lang="ru-RU" sz="7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31 - Lesson 68. No. 173 (Ex. 10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710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Home task</a:t>
            </a:r>
            <a:endParaRPr lang="ru-RU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Ex.10 p. 78 learn by heart</a:t>
            </a:r>
          </a:p>
          <a:p>
            <a:pPr marL="0" indent="0">
              <a:buNone/>
            </a:pPr>
            <a:r>
              <a:rPr lang="en-US" sz="4800" b="1" dirty="0" smtClean="0"/>
              <a:t>Ex. 3 p. 75 </a:t>
            </a:r>
            <a:r>
              <a:rPr lang="ru-RU" sz="4800" b="1" dirty="0" smtClean="0"/>
              <a:t>(</a:t>
            </a:r>
            <a:r>
              <a:rPr lang="en-US" sz="4800" b="1" dirty="0" smtClean="0"/>
              <a:t>w</a:t>
            </a:r>
            <a:r>
              <a:rPr lang="ru-RU" sz="4800" b="1" dirty="0" smtClean="0"/>
              <a:t>)</a:t>
            </a:r>
            <a:endParaRPr lang="en-US" sz="4800" b="1" dirty="0" smtClean="0"/>
          </a:p>
          <a:p>
            <a:pPr marL="0" indent="0">
              <a:buNone/>
            </a:pPr>
            <a:r>
              <a:rPr lang="en-US" sz="4800" b="1" dirty="0" smtClean="0"/>
              <a:t>Ex. 6 p. 75 r/tr.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2199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Thank you for the lesson</a:t>
            </a:r>
            <a:endParaRPr lang="ru-RU" sz="60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 descr="C:\Users\катя\Desktop\к открытому уроку\spasib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47811"/>
            <a:ext cx="5713932" cy="344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138</Words>
  <Application>Microsoft Office PowerPoint</Application>
  <PresentationFormat>Экран (4:3)</PresentationFormat>
  <Paragraphs>35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Fairy Tales</vt:lpstr>
      <vt:lpstr>Презентация PowerPoint</vt:lpstr>
      <vt:lpstr>Презентация PowerPoint</vt:lpstr>
      <vt:lpstr>Презентация PowerPoint</vt:lpstr>
      <vt:lpstr>Презентация PowerPoint</vt:lpstr>
      <vt:lpstr>Good advice</vt:lpstr>
      <vt:lpstr>Home task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26</cp:revision>
  <dcterms:created xsi:type="dcterms:W3CDTF">2014-04-19T19:22:09Z</dcterms:created>
  <dcterms:modified xsi:type="dcterms:W3CDTF">2014-06-09T10:29:39Z</dcterms:modified>
</cp:coreProperties>
</file>