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1" r:id="rId9"/>
    <p:sldId id="265" r:id="rId10"/>
    <p:sldId id="266" r:id="rId11"/>
    <p:sldId id="267" r:id="rId12"/>
    <p:sldId id="268" r:id="rId13"/>
    <p:sldId id="269" r:id="rId14"/>
    <p:sldId id="270" r:id="rId15"/>
    <p:sldId id="25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0E69-D495-415A-94BA-44FEF2048793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AE69-4958-4618-A5AB-F6A591A29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0E69-D495-415A-94BA-44FEF2048793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AE69-4958-4618-A5AB-F6A591A29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0E69-D495-415A-94BA-44FEF2048793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AE69-4958-4618-A5AB-F6A591A29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0E69-D495-415A-94BA-44FEF2048793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AE69-4958-4618-A5AB-F6A591A29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0E69-D495-415A-94BA-44FEF2048793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AE69-4958-4618-A5AB-F6A591A29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0E69-D495-415A-94BA-44FEF2048793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AE69-4958-4618-A5AB-F6A591A29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0E69-D495-415A-94BA-44FEF2048793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AE69-4958-4618-A5AB-F6A591A29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0E69-D495-415A-94BA-44FEF2048793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AE69-4958-4618-A5AB-F6A591A29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0E69-D495-415A-94BA-44FEF2048793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AE69-4958-4618-A5AB-F6A591A29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0E69-D495-415A-94BA-44FEF2048793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AE69-4958-4618-A5AB-F6A591A29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0E69-D495-415A-94BA-44FEF2048793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AE69-4958-4618-A5AB-F6A591A29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E0E69-D495-415A-94BA-44FEF2048793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6AE69-4958-4618-A5AB-F6A591A29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mama.ru/zagadki-dlja-malenkih-detei/zagadki-o-zhivoi-prirode/zagadki-pro-slona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razumniki.ru/kak_risovat_slona.html" TargetMode="External"/><Relationship Id="rId4" Type="http://schemas.openxmlformats.org/officeDocument/2006/relationships/hyperlink" Target="http://www.amazon.com/Webkinz-HM167-Velvety-Elephant/dp/B0012J237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5542384" cy="2520279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Как нарисовать слонёнка</a:t>
            </a:r>
            <a:endParaRPr lang="ru-RU" sz="5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5661248"/>
            <a:ext cx="6984776" cy="93610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Составила: учитель начальных классов МБОУ СОШ №2 муниципального образования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Тимашевский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район Краснодарского края Воронова Т. В.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810544" cy="113813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Этап 2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956376" y="6021288"/>
            <a:ext cx="610368" cy="3943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18" name="Picture 2" descr="C:\Users\nezabudka\Desktop\risovanie_slon1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51898" t="632" r="662" b="69139"/>
          <a:stretch>
            <a:fillRect/>
          </a:stretch>
        </p:blipFill>
        <p:spPr bwMode="auto">
          <a:xfrm>
            <a:off x="2195736" y="1628800"/>
            <a:ext cx="5305853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810544" cy="113813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Этап 3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956376" y="6021288"/>
            <a:ext cx="610368" cy="3943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42" name="Picture 2" descr="C:\Users\nezabudka\Desktop\risovanie_slon1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0150" t="32452" r="48102" b="37319"/>
          <a:stretch>
            <a:fillRect/>
          </a:stretch>
        </p:blipFill>
        <p:spPr bwMode="auto">
          <a:xfrm>
            <a:off x="2555776" y="1628800"/>
            <a:ext cx="4824536" cy="4166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810544" cy="113813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Этап 4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956376" y="6021288"/>
            <a:ext cx="610368" cy="3943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266" name="Picture 2" descr="C:\Users\nezabudka\Desktop\risovanie_slon1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50000" t="32452" r="6355" b="37319"/>
          <a:stretch>
            <a:fillRect/>
          </a:stretch>
        </p:blipFill>
        <p:spPr bwMode="auto">
          <a:xfrm>
            <a:off x="2123728" y="1556792"/>
            <a:ext cx="5188366" cy="4286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810544" cy="113813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Этап 5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956376" y="6021288"/>
            <a:ext cx="610368" cy="3943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290" name="Picture 2" descr="C:\Users\nezabudka\Desktop\risovanie_slon1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4457" t="65863" r="53795" b="3908"/>
          <a:stretch>
            <a:fillRect/>
          </a:stretch>
        </p:blipFill>
        <p:spPr bwMode="auto">
          <a:xfrm>
            <a:off x="2195736" y="1556792"/>
            <a:ext cx="4957182" cy="42812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Молодцы! У вас получился отличный слонёнок!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8028384" y="5877272"/>
            <a:ext cx="538360" cy="53836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314" name="Picture 2" descr="C:\Users\nezabudka\Desktop\risovanie_slon12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 l="46205" t="64272" r="2559" b="726"/>
          <a:stretch>
            <a:fillRect/>
          </a:stretch>
        </p:blipFill>
        <p:spPr bwMode="auto">
          <a:xfrm>
            <a:off x="2054994" y="1772816"/>
            <a:ext cx="5390780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Источники: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Загадка 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http://www.numama.ru/zagadki-dlja-malenkih-detei/zagadki-o-zhivoi-prirode/zagadki-pro-slona.html</a:t>
            </a:r>
            <a:endParaRPr lang="ru-RU" sz="1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Слоненок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4"/>
              </a:rPr>
              <a:t>http://www.amazon.com/Webkinz-HM167-Velvety-Elephant/dp/B0012J237G</a:t>
            </a:r>
            <a:endParaRPr lang="ru-RU" sz="1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Рисунки поэтапного рисования</a:t>
            </a:r>
          </a:p>
          <a:p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5"/>
              </a:rPr>
              <a:t>http://www.razumniki.ru/kak_risovat_slona.html</a:t>
            </a:r>
            <a:endParaRPr lang="ru-RU" sz="1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Отгадайте загадку: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683568" y="1600200"/>
            <a:ext cx="4032448" cy="45259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Он огромней всех на суше.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 него большие уши.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Он чудесным шлангом–носом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Может с пальм срывать кокосы.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Издаёт он трубный глас.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 ним встречались вы не раз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цирке или зоопарке.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 живёт он в странах жарких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на острове Цейлон.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Угадали? Это ...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			Слон.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8811" r="10954" b="14393"/>
          <a:stretch>
            <a:fillRect/>
          </a:stretch>
        </p:blipFill>
        <p:spPr bwMode="auto">
          <a:xfrm>
            <a:off x="5004048" y="1843881"/>
            <a:ext cx="3240360" cy="3457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872208"/>
          </a:xfrm>
        </p:spPr>
        <p:txBody>
          <a:bodyPr>
            <a:noAutofit/>
          </a:bodyPr>
          <a:lstStyle/>
          <a:p>
            <a:pPr algn="just"/>
            <a:r>
              <a:rPr lang="ru-RU" sz="2300" dirty="0" smtClean="0">
                <a:latin typeface="Arial" pitchFamily="34" charset="0"/>
                <a:cs typeface="Arial" pitchFamily="34" charset="0"/>
              </a:rPr>
              <a:t>Вы не знаете, как нарисовать слоненка? Не отчаивайтесь! Возьмите в руки карандаш. Помните, рисовать нужно плавно, легкими штрихами, едва касаясь бумаги, так как часть линий у нас будет вспомогательными, и в конце работы нам придется их стереть. Итак, приступим к обучению поэтапного рисования.</a:t>
            </a:r>
            <a:endParaRPr lang="ru-RU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755576" y="2852936"/>
            <a:ext cx="3240360" cy="64807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Вариант 1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настраиваемая 5">
            <a:hlinkClick r:id="rId4" action="ppaction://hlinksldjump" highlightClick="1"/>
          </p:cNvPr>
          <p:cNvSpPr/>
          <p:nvPr/>
        </p:nvSpPr>
        <p:spPr>
          <a:xfrm>
            <a:off x="5220072" y="2852936"/>
            <a:ext cx="3240360" cy="64807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Вариант 2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nezabudka\Desktop\Презентации новое\ИЗО\наброски к урокам рисования\рисование\3756896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 cstate="print"/>
          <a:srcRect l="46319" t="64272" r="11037" b="726"/>
          <a:stretch>
            <a:fillRect/>
          </a:stretch>
        </p:blipFill>
        <p:spPr bwMode="auto">
          <a:xfrm>
            <a:off x="1331640" y="4149080"/>
            <a:ext cx="2088232" cy="2088232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 cstate="print"/>
          <a:srcRect l="46013" t="64272" r="2751" b="726"/>
          <a:stretch>
            <a:fillRect/>
          </a:stretch>
        </p:blipFill>
        <p:spPr bwMode="auto">
          <a:xfrm>
            <a:off x="5724128" y="4293096"/>
            <a:ext cx="2474457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Управляющая кнопка: настраиваемая 9">
            <a:hlinkClick r:id="" action="ppaction://hlinkshowjump?jump=lastslide" highlightClick="1"/>
          </p:cNvPr>
          <p:cNvSpPr/>
          <p:nvPr/>
        </p:nvSpPr>
        <p:spPr>
          <a:xfrm>
            <a:off x="7236296" y="6165304"/>
            <a:ext cx="1474464" cy="360040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Выход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810544" cy="113813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Этап 1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nezabudka\Desktop\Презентации новое\ИЗО\наброски к урокам рисования\рисование\3756896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r="50000" b="62775"/>
          <a:stretch>
            <a:fillRect/>
          </a:stretch>
        </p:blipFill>
        <p:spPr bwMode="auto">
          <a:xfrm>
            <a:off x="2195736" y="1628800"/>
            <a:ext cx="4809769" cy="4362681"/>
          </a:xfrm>
          <a:prstGeom prst="rect">
            <a:avLst/>
          </a:prstGeom>
          <a:noFill/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956376" y="6021288"/>
            <a:ext cx="610368" cy="3943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810544" cy="113813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Этап 2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956376" y="6021288"/>
            <a:ext cx="610368" cy="3943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Users\nezabudka\Desktop\Презентации новое\ИЗО\наброски к урокам рисования\рисование\3756896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44185" t="18133" r="5418" b="42092"/>
          <a:stretch>
            <a:fillRect/>
          </a:stretch>
        </p:blipFill>
        <p:spPr bwMode="auto">
          <a:xfrm>
            <a:off x="2339752" y="1196752"/>
            <a:ext cx="4824536" cy="46389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810544" cy="113813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Этап 3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956376" y="6021288"/>
            <a:ext cx="610368" cy="3943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C:\Users\nezabudka\Desktop\Презентации новое\ИЗО\наброски к урокам рисования\рисование\3756896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40407" r="51938" b="19818"/>
          <a:stretch>
            <a:fillRect/>
          </a:stretch>
        </p:blipFill>
        <p:spPr bwMode="auto">
          <a:xfrm>
            <a:off x="2339752" y="1052736"/>
            <a:ext cx="4536504" cy="4574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810544" cy="113813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Этап 4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956376" y="6021288"/>
            <a:ext cx="610368" cy="3943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50000" t="51551"/>
          <a:stretch>
            <a:fillRect/>
          </a:stretch>
        </p:blipFill>
        <p:spPr bwMode="auto">
          <a:xfrm>
            <a:off x="2843808" y="1916832"/>
            <a:ext cx="3801926" cy="3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Молодцы! У вас получился отличный слонёнок!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Users\nezabudka\Desktop\Презентации новое\ИЗО\наброски к урокам рисования\рисование\3756896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44185" t="64272" r="7356" b="-865"/>
          <a:stretch>
            <a:fillRect/>
          </a:stretch>
        </p:blipFill>
        <p:spPr bwMode="auto">
          <a:xfrm>
            <a:off x="2411760" y="1772816"/>
            <a:ext cx="4617904" cy="4248472"/>
          </a:xfrm>
          <a:prstGeom prst="rect">
            <a:avLst/>
          </a:prstGeom>
          <a:noFill/>
        </p:spPr>
      </p:pic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028384" y="5877272"/>
            <a:ext cx="538360" cy="53836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810544" cy="113813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Этап 1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956376" y="6021288"/>
            <a:ext cx="610368" cy="3943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194" name="Picture 2" descr="C:\Users\nezabudka\Desktop\risovanie_slon1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8307" t="636" r="51577" b="70535"/>
          <a:stretch>
            <a:fillRect/>
          </a:stretch>
        </p:blipFill>
        <p:spPr bwMode="auto">
          <a:xfrm>
            <a:off x="2339752" y="1536219"/>
            <a:ext cx="4536504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175</Words>
  <Application>Microsoft Office PowerPoint</Application>
  <PresentationFormat>Экран (4:3)</PresentationFormat>
  <Paragraphs>39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Как нарисовать слонёнка</vt:lpstr>
      <vt:lpstr>Отгадайте загадку:</vt:lpstr>
      <vt:lpstr>Вы не знаете, как нарисовать слоненка? Не отчаивайтесь! Возьмите в руки карандаш. Помните, рисовать нужно плавно, легкими штрихами, едва касаясь бумаги, так как часть линий у нас будет вспомогательными, и в конце работы нам придется их стереть. Итак, приступим к обучению поэтапного рисования.</vt:lpstr>
      <vt:lpstr>Этап 1</vt:lpstr>
      <vt:lpstr>Этап 2</vt:lpstr>
      <vt:lpstr>Этап 3</vt:lpstr>
      <vt:lpstr>Этап 4</vt:lpstr>
      <vt:lpstr>Молодцы! У вас получился отличный слонёнок!</vt:lpstr>
      <vt:lpstr>Этап 1</vt:lpstr>
      <vt:lpstr>Этап 2</vt:lpstr>
      <vt:lpstr>Этап 3</vt:lpstr>
      <vt:lpstr>Этап 4</vt:lpstr>
      <vt:lpstr>Этап 5</vt:lpstr>
      <vt:lpstr>Молодцы! У вас получился отличный слонёнок!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нарисовать слон</dc:title>
  <dc:creator>Воронова</dc:creator>
  <cp:lastModifiedBy>Воронова</cp:lastModifiedBy>
  <cp:revision>20</cp:revision>
  <dcterms:created xsi:type="dcterms:W3CDTF">2012-06-04T15:59:28Z</dcterms:created>
  <dcterms:modified xsi:type="dcterms:W3CDTF">2012-06-06T20:27:45Z</dcterms:modified>
</cp:coreProperties>
</file>