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11" r:id="rId2"/>
    <p:sldId id="1512" r:id="rId3"/>
    <p:sldId id="1513" r:id="rId4"/>
    <p:sldId id="1514" r:id="rId5"/>
    <p:sldId id="1515" r:id="rId6"/>
    <p:sldId id="1516" r:id="rId7"/>
    <p:sldId id="1517" r:id="rId8"/>
    <p:sldId id="1518" r:id="rId9"/>
    <p:sldId id="1519" r:id="rId10"/>
    <p:sldId id="1520" r:id="rId11"/>
    <p:sldId id="1521" r:id="rId12"/>
    <p:sldId id="1522" r:id="rId13"/>
    <p:sldId id="1523" r:id="rId14"/>
    <p:sldId id="1524" r:id="rId15"/>
    <p:sldId id="1525" r:id="rId16"/>
    <p:sldId id="1526" r:id="rId17"/>
    <p:sldId id="1527" r:id="rId18"/>
    <p:sldId id="1528" r:id="rId19"/>
    <p:sldId id="1529" r:id="rId20"/>
    <p:sldId id="1530" r:id="rId21"/>
    <p:sldId id="1531" r:id="rId22"/>
    <p:sldId id="1532" r:id="rId23"/>
    <p:sldId id="1533" r:id="rId24"/>
    <p:sldId id="1534" r:id="rId25"/>
    <p:sldId id="1535" r:id="rId26"/>
    <p:sldId id="1536" r:id="rId27"/>
    <p:sldId id="1537" r:id="rId28"/>
    <p:sldId id="1538" r:id="rId29"/>
    <p:sldId id="1539" r:id="rId30"/>
    <p:sldId id="1540" r:id="rId31"/>
    <p:sldId id="1573" r:id="rId32"/>
    <p:sldId id="1541" r:id="rId33"/>
    <p:sldId id="1542" r:id="rId34"/>
    <p:sldId id="1543" r:id="rId35"/>
    <p:sldId id="1544" r:id="rId36"/>
    <p:sldId id="1545" r:id="rId37"/>
    <p:sldId id="1546" r:id="rId38"/>
    <p:sldId id="1547" r:id="rId39"/>
    <p:sldId id="1548" r:id="rId40"/>
    <p:sldId id="1572" r:id="rId4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40E"/>
    <a:srgbClr val="F4971C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34139-AE2A-4C70-849B-F8D960C2243E}" type="datetimeFigureOut">
              <a:rPr lang="ru-RU" smtClean="0"/>
              <a:pPr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B056-2DAE-4458-900C-598C5F268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w-to-draw-sitting-dog-with-dog-collar-step-by-step - копия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4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755650" y="0"/>
            <a:ext cx="7631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7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065213" y="0"/>
            <a:ext cx="7011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974850" y="0"/>
            <a:ext cx="5192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3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90738" y="0"/>
            <a:ext cx="4960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8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90513"/>
            <a:ext cx="9144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2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806450" y="0"/>
            <a:ext cx="7531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1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517650" y="0"/>
            <a:ext cx="6108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7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765300" y="0"/>
            <a:ext cx="5613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9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66938" y="0"/>
            <a:ext cx="4810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fcb8_8e041e87_xl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0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449388" y="0"/>
            <a:ext cx="6245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6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2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inna11i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649413" y="0"/>
            <a:ext cx="5845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rbie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446213" y="0"/>
            <a:ext cx="6251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toon_cars_st6 - копия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- копия - копия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393700" y="0"/>
            <a:ext cx="8355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ds_airplane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360488" y="0"/>
            <a:ext cx="64214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3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20663"/>
            <a:ext cx="9144000" cy="641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4) - копия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571625" y="0"/>
            <a:ext cx="6000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6038" y="0"/>
            <a:ext cx="9050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- копия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8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617538" y="0"/>
            <a:ext cx="7907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6654793_39ffbfd04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95525" y="0"/>
            <a:ext cx="4552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-Freerider-buggy-board-that-converts-into-a-scooter-from-Mountain-Buggy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shadi (1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poni - копия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el_wedding_1 - копия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eea0e64b753b1207e72870be69bd791caa4951_90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542012-01-166188954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31775" y="0"/>
            <a:ext cx="86804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55575" y="0"/>
            <a:ext cx="8832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w-to-draw-a-penguin-for-kids-tutorial-drawing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681163" y="0"/>
            <a:ext cx="5780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79400"/>
            <a:ext cx="9144000" cy="62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88925" y="0"/>
            <a:ext cx="8564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5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0</Words>
  <Application>Microsoft Office PowerPoint</Application>
  <PresentationFormat>Экран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Анастасия</dc:creator>
  <cp:lastModifiedBy>Анастасия</cp:lastModifiedBy>
  <cp:revision>54</cp:revision>
  <dcterms:created xsi:type="dcterms:W3CDTF">2014-04-21T19:22:13Z</dcterms:created>
  <dcterms:modified xsi:type="dcterms:W3CDTF">2014-08-06T10:43:10Z</dcterms:modified>
</cp:coreProperties>
</file>