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9F09-0ECD-4B4C-93FB-D7CCDB004C9F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0992-A91C-4AE6-A28F-19B4921F5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9F09-0ECD-4B4C-93FB-D7CCDB004C9F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0992-A91C-4AE6-A28F-19B4921F5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9F09-0ECD-4B4C-93FB-D7CCDB004C9F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0992-A91C-4AE6-A28F-19B4921F5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9F09-0ECD-4B4C-93FB-D7CCDB004C9F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0992-A91C-4AE6-A28F-19B4921F5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9F09-0ECD-4B4C-93FB-D7CCDB004C9F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0992-A91C-4AE6-A28F-19B4921F5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9F09-0ECD-4B4C-93FB-D7CCDB004C9F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0992-A91C-4AE6-A28F-19B4921F5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9F09-0ECD-4B4C-93FB-D7CCDB004C9F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0992-A91C-4AE6-A28F-19B4921F5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9F09-0ECD-4B4C-93FB-D7CCDB004C9F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0992-A91C-4AE6-A28F-19B4921F5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9F09-0ECD-4B4C-93FB-D7CCDB004C9F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0992-A91C-4AE6-A28F-19B4921F5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9F09-0ECD-4B4C-93FB-D7CCDB004C9F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0992-A91C-4AE6-A28F-19B4921F5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9F09-0ECD-4B4C-93FB-D7CCDB004C9F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0992-A91C-4AE6-A28F-19B4921F5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49F09-0ECD-4B4C-93FB-D7CCDB004C9F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A0992-A91C-4AE6-A28F-19B4921F5E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780928"/>
            <a:ext cx="6191186" cy="35969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060848"/>
            <a:ext cx="7258221" cy="4461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32129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32129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32129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32129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35730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35730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35730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39330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39330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39330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42210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429309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24128" y="429309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419872" y="45811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283968" y="46531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724128" y="46531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9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420888"/>
            <a:ext cx="6200696" cy="4122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05064"/>
            <a:ext cx="7268309" cy="2157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4</cp:revision>
  <dcterms:created xsi:type="dcterms:W3CDTF">2013-12-15T08:30:58Z</dcterms:created>
  <dcterms:modified xsi:type="dcterms:W3CDTF">2013-12-15T09:09:54Z</dcterms:modified>
</cp:coreProperties>
</file>