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C2CD0-7D35-4859-B026-ED96CD757D9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8B89-5C84-4E75-B853-AEB2A14EB2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0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929175" y="1993392"/>
            <a:ext cx="7546960" cy="40278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861048"/>
            <a:ext cx="7256920" cy="15491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827584" y="3140968"/>
            <a:ext cx="7623229" cy="34072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1</cp:revision>
  <dcterms:created xsi:type="dcterms:W3CDTF">2013-12-12T10:29:39Z</dcterms:created>
  <dcterms:modified xsi:type="dcterms:W3CDTF">2013-12-12T10:33:01Z</dcterms:modified>
</cp:coreProperties>
</file>