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B681-FF55-4C05-851A-68F1DD1FD35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07F-554D-49FE-9F40-11069A79B0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267744" y="366657"/>
            <a:ext cx="4634097" cy="6158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410209" cy="2427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207964" cy="3145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638393" cy="27551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331640" y="260648"/>
            <a:ext cx="6735072" cy="2636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6672188" cy="2689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462851" cy="2199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7946532" cy="2012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2013-12-11T08:23:12Z</dcterms:created>
  <dcterms:modified xsi:type="dcterms:W3CDTF">2013-12-11T08:31:46Z</dcterms:modified>
</cp:coreProperties>
</file>