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5E15-A319-4546-BE6F-6ACDC2E9D1EE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C162-1D78-498F-9563-689BA92396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0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7540184" cy="230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620688"/>
            <a:ext cx="5760640" cy="34789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7073656" cy="2016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2013-12-09T10:29:09Z</dcterms:created>
  <dcterms:modified xsi:type="dcterms:W3CDTF">2013-12-09T10:31:36Z</dcterms:modified>
</cp:coreProperties>
</file>