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2843-616F-411B-9852-6CD85019FBF1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33426-CE15-4AAF-B790-CD3FF89964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7830348" cy="3180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60000">
            <a:off x="755576" y="3717032"/>
            <a:ext cx="7748873" cy="2746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05064"/>
            <a:ext cx="7926224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56992"/>
            <a:ext cx="7717897" cy="30144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8720708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645024"/>
            <a:ext cx="8529173" cy="19903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73016"/>
            <a:ext cx="8496013" cy="2074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1</cp:revision>
  <dcterms:created xsi:type="dcterms:W3CDTF">2013-12-08T06:58:20Z</dcterms:created>
  <dcterms:modified xsi:type="dcterms:W3CDTF">2013-12-08T07:03:49Z</dcterms:modified>
</cp:coreProperties>
</file>