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9C44-1799-456F-BE13-463EE80672A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D8DF-8477-4BDE-81B2-F14CDD09D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442442" y="2207154"/>
            <a:ext cx="6115978" cy="4489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215128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109805" y="3115429"/>
            <a:ext cx="6585621" cy="3387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7573369" cy="1630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2013-12-05T08:43:21Z</dcterms:created>
  <dcterms:modified xsi:type="dcterms:W3CDTF">2013-12-05T08:49:37Z</dcterms:modified>
</cp:coreProperties>
</file>