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70F1-FE1C-4532-93E6-0C41EC9CB89B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37EB-F735-4C0A-90E0-87B31C72D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70F1-FE1C-4532-93E6-0C41EC9CB89B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37EB-F735-4C0A-90E0-87B31C72D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70F1-FE1C-4532-93E6-0C41EC9CB89B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37EB-F735-4C0A-90E0-87B31C72D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70F1-FE1C-4532-93E6-0C41EC9CB89B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37EB-F735-4C0A-90E0-87B31C72D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70F1-FE1C-4532-93E6-0C41EC9CB89B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37EB-F735-4C0A-90E0-87B31C72D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70F1-FE1C-4532-93E6-0C41EC9CB89B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37EB-F735-4C0A-90E0-87B31C72D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70F1-FE1C-4532-93E6-0C41EC9CB89B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37EB-F735-4C0A-90E0-87B31C72D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70F1-FE1C-4532-93E6-0C41EC9CB89B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37EB-F735-4C0A-90E0-87B31C72D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70F1-FE1C-4532-93E6-0C41EC9CB89B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37EB-F735-4C0A-90E0-87B31C72D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70F1-FE1C-4532-93E6-0C41EC9CB89B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37EB-F735-4C0A-90E0-87B31C72D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70F1-FE1C-4532-93E6-0C41EC9CB89B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37EB-F735-4C0A-90E0-87B31C72D9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E70F1-FE1C-4532-93E6-0C41EC9CB89B}" type="datetimeFigureOut">
              <a:rPr lang="ru-RU" smtClean="0"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37EB-F735-4C0A-90E0-87B31C72D9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293096"/>
            <a:ext cx="7266381" cy="18676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717032"/>
            <a:ext cx="7733982" cy="25294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924944"/>
            <a:ext cx="6997960" cy="1440160"/>
          </a:xfrm>
          <a:prstGeom prst="rect">
            <a:avLst/>
          </a:prstGeom>
        </p:spPr>
      </p:pic>
      <p:pic>
        <p:nvPicPr>
          <p:cNvPr id="3" name="Рисунок 2" descr="img0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725144"/>
            <a:ext cx="7168924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60000">
            <a:off x="611560" y="4077072"/>
            <a:ext cx="8096330" cy="1930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293096"/>
            <a:ext cx="7764520" cy="14759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Наталия</cp:lastModifiedBy>
  <cp:revision>1</cp:revision>
  <dcterms:created xsi:type="dcterms:W3CDTF">2013-12-02T09:51:46Z</dcterms:created>
  <dcterms:modified xsi:type="dcterms:W3CDTF">2013-12-02T09:56:53Z</dcterms:modified>
</cp:coreProperties>
</file>