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D6B9-BEC5-451A-990D-851B3AC56EA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C88F-176F-45ED-AAF9-27CE03CCB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D6B9-BEC5-451A-990D-851B3AC56EA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C88F-176F-45ED-AAF9-27CE03CCB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D6B9-BEC5-451A-990D-851B3AC56EA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C88F-176F-45ED-AAF9-27CE03CCB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D6B9-BEC5-451A-990D-851B3AC56EA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C88F-176F-45ED-AAF9-27CE03CCB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D6B9-BEC5-451A-990D-851B3AC56EA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C88F-176F-45ED-AAF9-27CE03CCB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D6B9-BEC5-451A-990D-851B3AC56EA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C88F-176F-45ED-AAF9-27CE03CCB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D6B9-BEC5-451A-990D-851B3AC56EA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C88F-176F-45ED-AAF9-27CE03CCB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D6B9-BEC5-451A-990D-851B3AC56EA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C88F-176F-45ED-AAF9-27CE03CCB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D6B9-BEC5-451A-990D-851B3AC56EA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C88F-176F-45ED-AAF9-27CE03CCB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D6B9-BEC5-451A-990D-851B3AC56EA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C88F-176F-45ED-AAF9-27CE03CCB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D6B9-BEC5-451A-990D-851B3AC56EA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C88F-176F-45ED-AAF9-27CE03CCB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D6B9-BEC5-451A-990D-851B3AC56EA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BC88F-176F-45ED-AAF9-27CE03CCBC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9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60000">
            <a:off x="1043608" y="1340768"/>
            <a:ext cx="7296811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9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60000">
            <a:off x="1475656" y="1124744"/>
            <a:ext cx="6264696" cy="15751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9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60000">
            <a:off x="1115616" y="3140968"/>
            <a:ext cx="6723635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9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60000">
            <a:off x="971600" y="3645024"/>
            <a:ext cx="7040877" cy="25519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</dc:creator>
  <cp:lastModifiedBy>Наталия</cp:lastModifiedBy>
  <cp:revision>1</cp:revision>
  <dcterms:created xsi:type="dcterms:W3CDTF">2013-11-18T05:56:26Z</dcterms:created>
  <dcterms:modified xsi:type="dcterms:W3CDTF">2013-11-18T05:59:55Z</dcterms:modified>
</cp:coreProperties>
</file>