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AA01-D4F4-4642-9D27-A999B960386C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050A-265D-44FB-8E43-04B50102E3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9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1497261" y="316264"/>
            <a:ext cx="6395536" cy="2531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9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1209498" y="387984"/>
            <a:ext cx="6362745" cy="256220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9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1352805" y="314520"/>
            <a:ext cx="6195184" cy="2479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</cp:revision>
  <dcterms:created xsi:type="dcterms:W3CDTF">2013-11-17T08:07:58Z</dcterms:created>
  <dcterms:modified xsi:type="dcterms:W3CDTF">2013-11-17T08:10:46Z</dcterms:modified>
</cp:coreProperties>
</file>