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546-97D9-4047-9233-57F15FF68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00F6-9CCB-4D59-9679-F6A2253CA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546-97D9-4047-9233-57F15FF68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00F6-9CCB-4D59-9679-F6A2253CA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546-97D9-4047-9233-57F15FF68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00F6-9CCB-4D59-9679-F6A2253CA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546-97D9-4047-9233-57F15FF68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00F6-9CCB-4D59-9679-F6A2253CA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546-97D9-4047-9233-57F15FF68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00F6-9CCB-4D59-9679-F6A2253CA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546-97D9-4047-9233-57F15FF68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00F6-9CCB-4D59-9679-F6A2253CA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546-97D9-4047-9233-57F15FF68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00F6-9CCB-4D59-9679-F6A2253CA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546-97D9-4047-9233-57F15FF68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00F6-9CCB-4D59-9679-F6A2253CA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546-97D9-4047-9233-57F15FF68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00F6-9CCB-4D59-9679-F6A2253CA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546-97D9-4047-9233-57F15FF68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00F6-9CCB-4D59-9679-F6A2253CA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546-97D9-4047-9233-57F15FF68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00F6-9CCB-4D59-9679-F6A2253CA7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2546-97D9-4047-9233-57F15FF6896A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00F6-9CCB-4D59-9679-F6A2253CA7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20888"/>
            <a:ext cx="6768752" cy="1906578"/>
          </a:xfrm>
          <a:prstGeom prst="rect">
            <a:avLst/>
          </a:prstGeom>
        </p:spPr>
      </p:pic>
      <p:pic>
        <p:nvPicPr>
          <p:cNvPr id="5" name="Рисунок 4" descr="img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869160"/>
            <a:ext cx="700701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852936"/>
            <a:ext cx="7367996" cy="2457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2465" y="1786128"/>
            <a:ext cx="7171943" cy="4574766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2627784" y="321297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347864" y="321297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067944" y="321297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824028" y="31769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580112" y="321297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372200" y="321297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092280" y="321297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09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286843" y="3140968"/>
            <a:ext cx="7022301" cy="2880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45091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45091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5091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5589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5589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5589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Наталия</cp:lastModifiedBy>
  <cp:revision>3</cp:revision>
  <dcterms:created xsi:type="dcterms:W3CDTF">2013-11-13T05:51:14Z</dcterms:created>
  <dcterms:modified xsi:type="dcterms:W3CDTF">2013-11-13T06:14:22Z</dcterms:modified>
</cp:coreProperties>
</file>