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01CBA-6EC2-444B-9EC4-74A56F9CFA60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C0E6-FB19-4F1D-8390-E1C093DF8A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8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2005584" y="1098804"/>
            <a:ext cx="5132832" cy="46603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8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1928714" y="2682766"/>
            <a:ext cx="5276088" cy="2453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</cp:revision>
  <dcterms:created xsi:type="dcterms:W3CDTF">2013-11-10T04:09:42Z</dcterms:created>
  <dcterms:modified xsi:type="dcterms:W3CDTF">2013-11-10T04:11:23Z</dcterms:modified>
</cp:coreProperties>
</file>