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4D29-11AD-4816-90EE-8536F23DDF26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D651-C9BE-4E65-8A6E-88CB299325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117591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01" y="2276872"/>
            <a:ext cx="7300121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317" y="1988840"/>
            <a:ext cx="5854995" cy="27676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656" y="1484376"/>
            <a:ext cx="5504688" cy="388924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584" y="995172"/>
            <a:ext cx="5132832" cy="4867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2013-10-07T06:49:31Z</dcterms:created>
  <dcterms:modified xsi:type="dcterms:W3CDTF">2013-10-07T06:54:50Z</dcterms:modified>
</cp:coreProperties>
</file>