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3CDC-62B4-4DE5-8D75-9B19BE0D57CD}" type="datetimeFigureOut">
              <a:rPr lang="ru-RU" smtClean="0"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104A-5719-40F0-8C01-620DFE56EE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6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332" y="2204864"/>
            <a:ext cx="7883336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2648" y="1916831"/>
            <a:ext cx="6693728" cy="30586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2569" y="1556791"/>
            <a:ext cx="6681799" cy="37127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121" y="2420888"/>
            <a:ext cx="5790853" cy="180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2013-10-05T08:11:53Z</dcterms:created>
  <dcterms:modified xsi:type="dcterms:W3CDTF">2013-10-05T08:18:16Z</dcterms:modified>
</cp:coreProperties>
</file>