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8FA838-3E73-40C5-86E1-7072C14FD6E9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A21F27-1D73-4E33-925B-1D5A748BE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8FA838-3E73-40C5-86E1-7072C14FD6E9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A21F27-1D73-4E33-925B-1D5A748BE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8FA838-3E73-40C5-86E1-7072C14FD6E9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A21F27-1D73-4E33-925B-1D5A748BE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8FA838-3E73-40C5-86E1-7072C14FD6E9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A21F27-1D73-4E33-925B-1D5A748BE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8FA838-3E73-40C5-86E1-7072C14FD6E9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A21F27-1D73-4E33-925B-1D5A748BE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8FA838-3E73-40C5-86E1-7072C14FD6E9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A21F27-1D73-4E33-925B-1D5A748BE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8FA838-3E73-40C5-86E1-7072C14FD6E9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A21F27-1D73-4E33-925B-1D5A748BE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8FA838-3E73-40C5-86E1-7072C14FD6E9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A21F27-1D73-4E33-925B-1D5A748BE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8FA838-3E73-40C5-86E1-7072C14FD6E9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A21F27-1D73-4E33-925B-1D5A748BE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8FA838-3E73-40C5-86E1-7072C14FD6E9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A21F27-1D73-4E33-925B-1D5A748BE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8FA838-3E73-40C5-86E1-7072C14FD6E9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A21F27-1D73-4E33-925B-1D5A748BEF4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78FA838-3E73-40C5-86E1-7072C14FD6E9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EA21F27-1D73-4E33-925B-1D5A748BE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6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60000">
            <a:off x="1011971" y="2060848"/>
            <a:ext cx="6656373" cy="25581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5183" y="2132856"/>
            <a:ext cx="5661113" cy="24484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988840"/>
            <a:ext cx="7471403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4683" y="1988840"/>
            <a:ext cx="5314634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986318"/>
            <a:ext cx="5118320" cy="510663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Слайд 1</vt:lpstr>
      <vt:lpstr>Слайд 2</vt:lpstr>
      <vt:lpstr>Слайд 3</vt:lpstr>
      <vt:lpstr>Слайд 4</vt:lpstr>
      <vt:lpstr>Слайд 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Наталия</cp:lastModifiedBy>
  <cp:revision>1</cp:revision>
  <dcterms:created xsi:type="dcterms:W3CDTF">2013-09-30T11:00:44Z</dcterms:created>
  <dcterms:modified xsi:type="dcterms:W3CDTF">2013-09-30T11:06:08Z</dcterms:modified>
</cp:coreProperties>
</file>