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302D-9E75-4A41-A244-67A55AB9E0A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2FC1-3305-4B5B-B3F0-8930025D29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992552" y="2120951"/>
            <a:ext cx="6909158" cy="246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52360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304406" y="1660219"/>
            <a:ext cx="5043654" cy="3918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1767840" y="1379220"/>
            <a:ext cx="5608320" cy="4099560"/>
          </a:xfrm>
          <a:prstGeom prst="rect">
            <a:avLst/>
          </a:prstGeom>
        </p:spPr>
      </p:pic>
      <p:pic>
        <p:nvPicPr>
          <p:cNvPr id="3" name="Рисунок 2" descr="img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04864"/>
            <a:ext cx="664464" cy="728472"/>
          </a:xfrm>
          <a:prstGeom prst="rect">
            <a:avLst/>
          </a:prstGeom>
        </p:spPr>
      </p:pic>
      <p:pic>
        <p:nvPicPr>
          <p:cNvPr id="4" name="Рисунок 3" descr="img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25144"/>
            <a:ext cx="579120" cy="62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2013-09-29T10:52:23Z</dcterms:created>
  <dcterms:modified xsi:type="dcterms:W3CDTF">2013-09-29T10:58:38Z</dcterms:modified>
</cp:coreProperties>
</file>