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2AB24-0B50-483E-8744-25ADDF37A1C4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AAF4-DCEB-4E78-9E6E-782C6061F3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412788" cy="26144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39"/>
            <a:ext cx="6048672" cy="23042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2620" y="1202436"/>
            <a:ext cx="5318760" cy="44531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9468" y="1661160"/>
            <a:ext cx="5465064" cy="3535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585396"/>
            <a:ext cx="4680520" cy="5776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3</cp:revision>
  <dcterms:created xsi:type="dcterms:W3CDTF">2013-09-25T09:48:02Z</dcterms:created>
  <dcterms:modified xsi:type="dcterms:W3CDTF">2013-09-25T10:14:08Z</dcterms:modified>
</cp:coreProperties>
</file>