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7D70-76F8-43E1-B59A-AC065C0370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EB4E-8083-4B8C-B317-A1DAD69138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331640" y="1988840"/>
            <a:ext cx="669301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64082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259632" y="1700808"/>
            <a:ext cx="653721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507829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24272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116533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621338" cy="2808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2013-09-24T07:13:46Z</dcterms:created>
  <dcterms:modified xsi:type="dcterms:W3CDTF">2013-09-24T07:21:49Z</dcterms:modified>
</cp:coreProperties>
</file>