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B58F-4B9D-476F-A619-FC506B51B5C7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DE1F-5F39-4AF4-8D04-326DC1F080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764704"/>
            <a:ext cx="4236772" cy="5821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764704"/>
            <a:ext cx="4464496" cy="5683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547429"/>
            <a:ext cx="4481489" cy="59779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2013-09-22T11:05:08Z</dcterms:created>
  <dcterms:modified xsi:type="dcterms:W3CDTF">2013-09-22T11:09:51Z</dcterms:modified>
</cp:coreProperties>
</file>