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83B8-FCA5-4892-B076-EBE38B0636B5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A16D-2074-411A-9D10-05C56B8878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123728" y="332656"/>
            <a:ext cx="4698429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535799" y="298922"/>
            <a:ext cx="4438419" cy="6001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76672"/>
            <a:ext cx="4348219" cy="5524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2013-09-18T10:57:01Z</dcterms:created>
  <dcterms:modified xsi:type="dcterms:W3CDTF">2013-09-18T11:01:16Z</dcterms:modified>
</cp:coreProperties>
</file>