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901D-8580-4001-987D-BF7531EB6C4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551D-1B44-44F5-A4F9-4587357C4E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177175" y="39768"/>
            <a:ext cx="4611119" cy="6165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4738244" cy="6131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5037523" cy="6237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2013-09-17T10:03:32Z</dcterms:created>
  <dcterms:modified xsi:type="dcterms:W3CDTF">2013-09-17T10:07:44Z</dcterms:modified>
</cp:coreProperties>
</file>