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42F5-3B21-475F-A5E0-DB497AEA9BF1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EC19-6176-42C3-97F5-B1181E5A43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177340" y="221850"/>
            <a:ext cx="4507291" cy="6183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051720" y="188640"/>
            <a:ext cx="4455149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120000">
            <a:off x="1862160" y="522318"/>
            <a:ext cx="5257800" cy="3078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1932549" y="809806"/>
            <a:ext cx="5193792" cy="2892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733288" cy="1414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2013-09-11T08:01:48Z</dcterms:created>
  <dcterms:modified xsi:type="dcterms:W3CDTF">2013-09-11T08:07:47Z</dcterms:modified>
</cp:coreProperties>
</file>