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AD21-0D42-41C9-A3B3-C5E22C74FC6B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326-1996-478D-8F56-94077528B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AD21-0D42-41C9-A3B3-C5E22C74FC6B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326-1996-478D-8F56-94077528B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AD21-0D42-41C9-A3B3-C5E22C74FC6B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326-1996-478D-8F56-94077528B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AD21-0D42-41C9-A3B3-C5E22C74FC6B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326-1996-478D-8F56-94077528B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AD21-0D42-41C9-A3B3-C5E22C74FC6B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326-1996-478D-8F56-94077528B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AD21-0D42-41C9-A3B3-C5E22C74FC6B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326-1996-478D-8F56-94077528B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AD21-0D42-41C9-A3B3-C5E22C74FC6B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326-1996-478D-8F56-94077528B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AD21-0D42-41C9-A3B3-C5E22C74FC6B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326-1996-478D-8F56-94077528B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AD21-0D42-41C9-A3B3-C5E22C74FC6B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326-1996-478D-8F56-94077528B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AD21-0D42-41C9-A3B3-C5E22C74FC6B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326-1996-478D-8F56-94077528B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AD21-0D42-41C9-A3B3-C5E22C74FC6B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326-1996-478D-8F56-94077528B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5AD21-0D42-41C9-A3B3-C5E22C74FC6B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7326-1996-478D-8F56-94077528B0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2024720" y="44740"/>
            <a:ext cx="5172456" cy="52029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1943262" y="306374"/>
            <a:ext cx="5276088" cy="4120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1422919" y="279111"/>
            <a:ext cx="6270427" cy="3411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5361432" cy="53279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2195736" y="260648"/>
            <a:ext cx="4437480" cy="58153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521" y="476672"/>
            <a:ext cx="6123104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4800600" cy="3889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2013-09-10T09:59:41Z</dcterms:created>
  <dcterms:modified xsi:type="dcterms:W3CDTF">2013-09-10T10:08:08Z</dcterms:modified>
</cp:coreProperties>
</file>