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F7EE-09C6-4B8C-9152-C7ACE23F316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D6AB-569E-4B37-8424-7BC2C4ECB0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20000">
            <a:off x="2303384" y="75860"/>
            <a:ext cx="4456355" cy="6246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5236464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2195736" y="188640"/>
            <a:ext cx="4550262" cy="6337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379720" cy="3703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2013-09-09T07:03:36Z</dcterms:created>
  <dcterms:modified xsi:type="dcterms:W3CDTF">2013-09-09T07:07:46Z</dcterms:modified>
</cp:coreProperties>
</file>