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6C66-DAC2-40EF-9063-F58234A43B3B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62CA-B284-48AA-B379-B22EAEAE04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631882" cy="54593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475790" y="199577"/>
            <a:ext cx="4541653" cy="6361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7" y="404664"/>
            <a:ext cx="6089591" cy="3096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2013-09-04T09:51:18Z</dcterms:created>
  <dcterms:modified xsi:type="dcterms:W3CDTF">2013-09-04T09:56:34Z</dcterms:modified>
</cp:coreProperties>
</file>