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  <p:sldId id="265" r:id="rId9"/>
    <p:sldId id="260" r:id="rId10"/>
    <p:sldId id="264" r:id="rId11"/>
    <p:sldId id="270" r:id="rId12"/>
    <p:sldId id="269" r:id="rId13"/>
    <p:sldId id="268" r:id="rId14"/>
    <p:sldId id="267" r:id="rId15"/>
    <p:sldId id="266" r:id="rId16"/>
    <p:sldId id="275" r:id="rId17"/>
    <p:sldId id="274" r:id="rId18"/>
    <p:sldId id="273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0168C0-D302-42B0-BAC8-934A9201C81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428F69-306D-4DF6-B174-D10DE2D86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4000528" cy="4286280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Молодая художница рождённая в городе Перми</a:t>
            </a:r>
            <a:r>
              <a:rPr lang="en-US" dirty="0" smtClean="0"/>
              <a:t> 14 </a:t>
            </a:r>
            <a:r>
              <a:rPr lang="ru-RU" dirty="0" smtClean="0"/>
              <a:t>января 1984г. </a:t>
            </a:r>
          </a:p>
          <a:p>
            <a:r>
              <a:rPr lang="ru-RU" dirty="0" smtClean="0"/>
              <a:t>Мечтающая иллюстрировать детские книги. Обучается в Санкт-Петербурге, в  Российской Академии Живописи. </a:t>
            </a:r>
            <a:endParaRPr lang="en-US" dirty="0" smtClean="0"/>
          </a:p>
          <a:p>
            <a:r>
              <a:rPr lang="ru-RU" smtClean="0"/>
              <a:t> направление - акварельная живопись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sz="6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Столбова Анастасия</a:t>
            </a:r>
            <a:endParaRPr lang="ru-RU" sz="6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F:\Уроки мама\ПРОЕКТЫ 2011 2012уч. год\Столбова\Столбова нас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10768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Золушка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F:\Уроки мама\ПРОЕКТЫ 2011 2012уч. год\Столбова\золуш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14422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Дразнилка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F:\Уроки мама\ПРОЕКТЫ 2011 2012уч. год\Столбова\дразнилка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678661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Гули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F:\Уроки мама\ПРОЕКТЫ 2011 2012уч. год\Столбова\гули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85860"/>
            <a:ext cx="6357982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chemeClr val="accent1">
                    <a:lumMod val="75000"/>
                  </a:schemeClr>
                </a:solidFill>
              </a:rPr>
              <a:t>Вышивалка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F:\Уроки мама\ПРОЕКТЫ 2011 2012уч. год\Столбова\вышивалка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14422"/>
            <a:ext cx="6715172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Вишнёвый тайничок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F:\Уроки мама\ПРОЕКТЫ 2011 2012уч. год\Столбова\вишнёвый тайнич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7215238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Бурёнкины</a:t>
            </a: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 сливки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F:\Уроки мама\ПРОЕКТЫ 2011 2012уч. год\Столбова\бурёнкины сливки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142984"/>
            <a:ext cx="6500858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Букетик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F:\Уроки мама\ПРОЕКТЫ 2011 2012уч. год\Столбова\букетик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75664"/>
            <a:ext cx="7143800" cy="5682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chemeClr val="accent1">
                    <a:lumMod val="75000"/>
                  </a:schemeClr>
                </a:solidFill>
              </a:rPr>
              <a:t>Баюшки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F:\Уроки мама\ПРОЕКТЫ 2011 2012уч. год\Столбова\баюш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85860"/>
            <a:ext cx="7072362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Бабуленька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F:\Уроки мама\ПРОЕКТЫ 2011 2012уч. год\Столбова\бабулен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86676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Арбузный пикник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F:\Уроки мама\ПРОЕКТЫ 2011 2012уч. год\Столбова\арбузный пек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34427"/>
            <a:ext cx="7929618" cy="54235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Цыплятки </a:t>
            </a:r>
            <a:r>
              <a:rPr lang="ru-RU" sz="5400" b="1" i="1" dirty="0" err="1" smtClean="0">
                <a:solidFill>
                  <a:schemeClr val="accent1">
                    <a:lumMod val="75000"/>
                  </a:schemeClr>
                </a:solidFill>
              </a:rPr>
              <a:t>Нюши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F:\Уроки мама\ПРОЕКТЫ 2011 2012уч. год\Столбова\цыплятки Нюши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428736"/>
            <a:ext cx="4714908" cy="508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Дождь из кошек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F:\Уроки мама\ПРОЕКТЫ 2011 2012уч. год\Столбова\дождь из кошек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71546"/>
            <a:ext cx="6858048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Утей</a:t>
            </a: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 купали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F:\Уроки мама\ПРОЕКТЫ 2011 2012уч. год\Столбова\утей купали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736"/>
            <a:ext cx="5857916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Приключения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F:\Уроки мама\ПРОЕКТЫ 2011 2012уч. год\Столбова\приключения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285860"/>
            <a:ext cx="6286544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Паровозик 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:\Уроки мама\ПРОЕКТЫ 2011 2012уч. год\Столбова\паровоз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5325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Охотники за светлячками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F:\Уроки мама\ПРОЕКТЫ 2011 2012уч. год\Столбова\охотники за светлячками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71517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Мартовский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F:\Уроки мама\ПРОЕКТЫ 2011 2012уч. год\Столбова\мартовский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85860"/>
            <a:ext cx="5715040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Маленький водитель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F:\Уроки мама\ПРОЕКТЫ 2011 2012уч. год\Столбова\маленький водит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146110"/>
            <a:ext cx="6272207" cy="57118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Малыш и корова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F:\Уроки мама\ПРОЕКТЫ 2011 2012уч. год\Столбова\иалыш и корова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643050"/>
            <a:ext cx="500066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62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Столбова Анастасия</vt:lpstr>
      <vt:lpstr>Цыплятки Нюши</vt:lpstr>
      <vt:lpstr>Утей купали</vt:lpstr>
      <vt:lpstr>Приключения</vt:lpstr>
      <vt:lpstr>Паровозик </vt:lpstr>
      <vt:lpstr>Охотники за светлячками</vt:lpstr>
      <vt:lpstr>Мартовский</vt:lpstr>
      <vt:lpstr>Маленький водитель</vt:lpstr>
      <vt:lpstr>Малыш и корова</vt:lpstr>
      <vt:lpstr>Золушка</vt:lpstr>
      <vt:lpstr>Дразнилка</vt:lpstr>
      <vt:lpstr>Гули</vt:lpstr>
      <vt:lpstr>Вышивалка</vt:lpstr>
      <vt:lpstr>Вишнёвый тайничок</vt:lpstr>
      <vt:lpstr>Бурёнкины сливки</vt:lpstr>
      <vt:lpstr>Букетик</vt:lpstr>
      <vt:lpstr>Баюшки</vt:lpstr>
      <vt:lpstr>Бабуленька</vt:lpstr>
      <vt:lpstr>Арбузный пикник</vt:lpstr>
      <vt:lpstr>Дождь из кошек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Столбова Анастасия</dc:title>
  <dc:creator>Admin</dc:creator>
  <cp:lastModifiedBy>Admin</cp:lastModifiedBy>
  <cp:revision>7</cp:revision>
  <dcterms:created xsi:type="dcterms:W3CDTF">2012-02-10T18:49:39Z</dcterms:created>
  <dcterms:modified xsi:type="dcterms:W3CDTF">2012-07-28T01:07:14Z</dcterms:modified>
</cp:coreProperties>
</file>