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2" r:id="rId2"/>
    <p:sldId id="274" r:id="rId3"/>
    <p:sldId id="271" r:id="rId4"/>
    <p:sldId id="260" r:id="rId5"/>
    <p:sldId id="261" r:id="rId6"/>
    <p:sldId id="275" r:id="rId7"/>
    <p:sldId id="266" r:id="rId8"/>
    <p:sldId id="262" r:id="rId9"/>
    <p:sldId id="267" r:id="rId10"/>
    <p:sldId id="276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9966FF"/>
    <a:srgbClr val="0066FF"/>
    <a:srgbClr val="FF99FF"/>
    <a:srgbClr val="FFFFCC"/>
    <a:srgbClr val="CC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EF9E5-FCA2-4329-B4AA-095200FBA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37AB-2E36-4DFF-813D-310258D09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A4014-BE49-4E2E-A4EC-AB075CD27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4D7D1-CA53-435E-B816-070160532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A21CF-D797-464E-87D2-B7E7C3F5B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3963D-5E99-4C70-BB1F-AC55C28B6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1062F-68A2-4659-82EA-F04868256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D645E-5BDE-4B82-BB5C-95D69477A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74E33-1F27-451C-809D-2062FAD12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7875-DBE1-4359-B903-882576FC4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6774-D131-41BD-AFF0-7E3DB5F43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C9010-C48B-4E70-B6FA-0EF60059D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A3B83A1-B342-4B3C-B5FE-239C895B1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  <a:ln w="76200" cmpd="tri">
            <a:solidFill>
              <a:schemeClr val="tx2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3600" b="1" i="1" u="sng" dirty="0" smtClean="0">
                <a:latin typeface="Matura MT Script Capitals" pitchFamily="66" charset="0"/>
              </a:rPr>
              <a:t>Урок-путешествие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b="1" i="1" u="sng" dirty="0" smtClean="0">
                <a:latin typeface="Matura MT Script Capitals" pitchFamily="66" charset="0"/>
              </a:rPr>
              <a:t>по математике во 2 классе</a:t>
            </a:r>
          </a:p>
          <a:p>
            <a:pPr algn="ctr" eaLnBrk="1" hangingPunct="1">
              <a:buFontTx/>
              <a:buNone/>
              <a:defRPr/>
            </a:pPr>
            <a:r>
              <a:rPr lang="ru-RU" sz="2400" i="1" dirty="0" smtClean="0">
                <a:latin typeface="Matura MT Script Capitals" pitchFamily="66" charset="0"/>
              </a:rPr>
              <a:t>Тема: «Письменный прием сложения вида 37+48»</a:t>
            </a:r>
          </a:p>
          <a:p>
            <a:pPr algn="r" eaLnBrk="1" hangingPunct="1">
              <a:buFontTx/>
              <a:buNone/>
              <a:defRPr/>
            </a:pPr>
            <a:endParaRPr lang="ru-RU" sz="2400" i="1" dirty="0" smtClean="0">
              <a:latin typeface="Matura MT Script Capitals" pitchFamily="66" charset="0"/>
            </a:endParaRPr>
          </a:p>
          <a:p>
            <a:pPr algn="r" eaLnBrk="1" hangingPunct="1">
              <a:buFontTx/>
              <a:buNone/>
              <a:defRPr/>
            </a:pPr>
            <a:endParaRPr lang="ru-RU" sz="2400" i="1" dirty="0" smtClean="0">
              <a:latin typeface="Matura MT Script Capital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ru-RU" b="1" i="1" dirty="0" smtClean="0">
              <a:latin typeface="Matura MT Script Capital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400" b="1" i="1" dirty="0" smtClean="0">
                <a:latin typeface="Matura MT Script Capitals" pitchFamily="66" charset="0"/>
              </a:rPr>
              <a:t>Учитель: Копылова Оксана Васильевна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1513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Чтобы 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найти уменьшаемое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надо к разности прибавить вычитаемое.</a:t>
            </a:r>
          </a:p>
          <a:p>
            <a:pPr marL="0" indent="0">
              <a:buNone/>
            </a:pPr>
            <a:endParaRPr lang="ru-RU" sz="2400" dirty="0"/>
          </a:p>
          <a:p>
            <a:endParaRPr lang="ru-RU" sz="2400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Чтобы найти неизвестное слагаемое,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  <a:cs typeface="Times New Roman" pitchFamily="18" charset="0"/>
              </a:rPr>
              <a:t>надо  от суммы отнять известное слагаемое</a:t>
            </a:r>
            <a:r>
              <a:rPr lang="ru-RU" sz="28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  <a:p>
            <a:endParaRPr lang="ru-RU" sz="2400" dirty="0">
              <a:solidFill>
                <a:schemeClr val="accent4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Чтобы найти вычитаемое, </a:t>
            </a:r>
            <a:endParaRPr lang="ru-RU" sz="2400" b="1" dirty="0" smtClean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надо от уменьшаемого отнять разность</a:t>
            </a:r>
          </a:p>
          <a:p>
            <a:pPr marL="0" indent="0">
              <a:buNone/>
            </a:pPr>
            <a:endParaRPr lang="ru-RU" sz="2400" b="1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Захват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4756" y="4491701"/>
            <a:ext cx="197961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plant"/>
          <p:cNvSpPr>
            <a:spLocks noEditPoints="1" noChangeArrowheads="1"/>
          </p:cNvSpPr>
          <p:nvPr/>
        </p:nvSpPr>
        <p:spPr bwMode="auto">
          <a:xfrm>
            <a:off x="0" y="4868863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990000"/>
                </a:solidFill>
              </a:rPr>
              <a:t>у</a:t>
            </a:r>
          </a:p>
        </p:txBody>
      </p:sp>
      <p:sp>
        <p:nvSpPr>
          <p:cNvPr id="15366" name="plant"/>
          <p:cNvSpPr>
            <a:spLocks noGrp="1" noEditPoints="1" noChangeArrowheads="1"/>
          </p:cNvSpPr>
          <p:nvPr>
            <p:ph type="body" idx="1"/>
          </p:nvPr>
        </p:nvSpPr>
        <p:spPr>
          <a:xfrm>
            <a:off x="827088" y="3573463"/>
            <a:ext cx="2016125" cy="201612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FFFF00"/>
            </a:solidFill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3600" b="1" dirty="0"/>
              <a:t>с</a:t>
            </a:r>
            <a:endParaRPr lang="ru-RU" sz="3600" b="1" dirty="0" smtClean="0"/>
          </a:p>
        </p:txBody>
      </p:sp>
      <p:sp>
        <p:nvSpPr>
          <p:cNvPr id="15367" name="plant"/>
          <p:cNvSpPr>
            <a:spLocks noEditPoints="1" noChangeArrowheads="1"/>
          </p:cNvSpPr>
          <p:nvPr/>
        </p:nvSpPr>
        <p:spPr bwMode="auto">
          <a:xfrm>
            <a:off x="1835150" y="2492375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990000"/>
                </a:solidFill>
              </a:rPr>
              <a:t>п</a:t>
            </a:r>
          </a:p>
        </p:txBody>
      </p:sp>
      <p:sp>
        <p:nvSpPr>
          <p:cNvPr id="15368" name="plant"/>
          <p:cNvSpPr>
            <a:spLocks noEditPoints="1" noChangeArrowheads="1"/>
          </p:cNvSpPr>
          <p:nvPr/>
        </p:nvSpPr>
        <p:spPr bwMode="auto">
          <a:xfrm>
            <a:off x="3203575" y="1989138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3600" b="1" dirty="0" smtClean="0"/>
              <a:t>е</a:t>
            </a:r>
            <a:endParaRPr lang="ru-RU" sz="3600" b="1" dirty="0"/>
          </a:p>
        </p:txBody>
      </p:sp>
      <p:sp>
        <p:nvSpPr>
          <p:cNvPr id="15369" name="plant"/>
          <p:cNvSpPr>
            <a:spLocks noEditPoints="1" noChangeArrowheads="1"/>
          </p:cNvSpPr>
          <p:nvPr/>
        </p:nvSpPr>
        <p:spPr bwMode="auto">
          <a:xfrm>
            <a:off x="4500563" y="1412875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3600" b="1" dirty="0">
                <a:solidFill>
                  <a:srgbClr val="990000"/>
                </a:solidFill>
              </a:rPr>
              <a:t>х</a:t>
            </a:r>
          </a:p>
        </p:txBody>
      </p:sp>
      <p:sp>
        <p:nvSpPr>
          <p:cNvPr id="9" name="plant"/>
          <p:cNvSpPr>
            <a:spLocks noEditPoints="1" noChangeArrowheads="1"/>
          </p:cNvSpPr>
          <p:nvPr/>
        </p:nvSpPr>
        <p:spPr bwMode="auto">
          <a:xfrm>
            <a:off x="5957082" y="836712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3600" b="1" dirty="0" smtClean="0"/>
              <a:t>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6" grpId="0" uiExpand="1" build="p" animBg="1"/>
      <p:bldP spid="15367" grpId="0" animBg="1"/>
      <p:bldP spid="15368" grpId="0" animBg="1"/>
      <p:bldP spid="15369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Захват_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39975" y="3789363"/>
            <a:ext cx="1908175" cy="2016125"/>
          </a:xfrm>
          <a:noFill/>
        </p:spPr>
      </p:pic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1042988" y="188913"/>
            <a:ext cx="7416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Сегодня на уроке . . .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3851275" y="5157788"/>
            <a:ext cx="1800225" cy="10795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3851275" y="5157788"/>
            <a:ext cx="172878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все запомнил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 и могу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помочь другим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 rot="-144859">
            <a:off x="2119313" y="5589588"/>
            <a:ext cx="1655762" cy="12684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9" name="WordArt 9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1439862" cy="1196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CC"/>
                </a:solidFill>
                <a:latin typeface="Arial"/>
                <a:cs typeface="Arial"/>
              </a:rPr>
              <a:t>было интересно,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CC"/>
                </a:solidFill>
                <a:latin typeface="Arial"/>
                <a:cs typeface="Arial"/>
              </a:rPr>
              <a:t>но надо ещё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CC"/>
                </a:solidFill>
                <a:latin typeface="Arial"/>
                <a:cs typeface="Arial"/>
              </a:rPr>
              <a:t>потренироваться.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5795963" y="5661025"/>
            <a:ext cx="1439862" cy="11969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1" name="WordArt 11"/>
          <p:cNvSpPr>
            <a:spLocks noChangeArrowheads="1" noChangeShapeType="1" noTextEdit="1"/>
          </p:cNvSpPr>
          <p:nvPr/>
        </p:nvSpPr>
        <p:spPr bwMode="auto">
          <a:xfrm>
            <a:off x="5724525" y="5805488"/>
            <a:ext cx="15843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было трудно,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потому что...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2411413" y="2133600"/>
            <a:ext cx="4391025" cy="1944688"/>
          </a:xfrm>
          <a:prstGeom prst="rect">
            <a:avLst/>
          </a:prstGeom>
          <a:solidFill>
            <a:srgbClr val="0066FF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627313" y="1989138"/>
            <a:ext cx="4105275" cy="1674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ВСЕМ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 РАБОТУ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НА УРОКЕ!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Захват_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99592" y="188640"/>
            <a:ext cx="6768752" cy="6482169"/>
          </a:xfrm>
          <a:noFill/>
        </p:spPr>
      </p:pic>
    </p:spTree>
    <p:extLst>
      <p:ext uri="{BB962C8B-B14F-4D97-AF65-F5344CB8AC3E}">
        <p14:creationId xmlns:p14="http://schemas.microsoft.com/office/powerpoint/2010/main" val="367466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33375"/>
            <a:ext cx="5329238" cy="1384300"/>
          </a:xfrm>
          <a:solidFill>
            <a:schemeClr val="tx1"/>
          </a:solidFill>
          <a:ln w="38100" cmpd="dbl">
            <a:solidFill>
              <a:schemeClr val="bg2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 января.</a:t>
            </a:r>
            <a:br>
              <a:rPr lang="ru-RU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Классная работа.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Захват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79613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79388" y="5229225"/>
            <a:ext cx="792162" cy="7921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427538" y="2636838"/>
            <a:ext cx="863600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268538" y="2924175"/>
            <a:ext cx="863600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5795963" y="5734050"/>
            <a:ext cx="431800" cy="431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5724525" y="3429000"/>
            <a:ext cx="936625" cy="8651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4859338" y="5805488"/>
            <a:ext cx="865187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6011863" y="4868863"/>
            <a:ext cx="792162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2987675" y="5516563"/>
            <a:ext cx="863600" cy="7905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3563938" y="3789363"/>
            <a:ext cx="792162" cy="7905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1403350" y="5949950"/>
            <a:ext cx="720725" cy="7191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3995738" y="5949950"/>
            <a:ext cx="720725" cy="2889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 flipV="1">
            <a:off x="5292725" y="3213100"/>
            <a:ext cx="503238" cy="3603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2195513" y="6092825"/>
            <a:ext cx="647700" cy="2889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900113" y="5876925"/>
            <a:ext cx="431800" cy="3603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 flipV="1">
            <a:off x="6300788" y="4292600"/>
            <a:ext cx="73025" cy="50482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H="1" flipV="1">
            <a:off x="3132138" y="3644900"/>
            <a:ext cx="431800" cy="3603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H="1">
            <a:off x="4284663" y="3429000"/>
            <a:ext cx="215900" cy="4318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WordArt 23"/>
          <p:cNvSpPr>
            <a:spLocks noChangeArrowheads="1" noChangeShapeType="1" noTextEdit="1"/>
          </p:cNvSpPr>
          <p:nvPr/>
        </p:nvSpPr>
        <p:spPr bwMode="auto">
          <a:xfrm>
            <a:off x="5003800" y="5949950"/>
            <a:ext cx="5635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57</a:t>
            </a:r>
            <a:endParaRPr lang="ru-RU" sz="3600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6516688" y="4365625"/>
            <a:ext cx="36036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+9</a:t>
            </a:r>
            <a:endParaRPr lang="ru-RU" sz="3600" b="1" kern="10" dirty="0">
              <a:ln w="9525">
                <a:solidFill>
                  <a:srgbClr val="66FFFF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5146" name="WordArt 26"/>
          <p:cNvSpPr>
            <a:spLocks noChangeArrowheads="1" noChangeShapeType="1" noTextEdit="1"/>
          </p:cNvSpPr>
          <p:nvPr/>
        </p:nvSpPr>
        <p:spPr bwMode="auto">
          <a:xfrm>
            <a:off x="3419475" y="3284538"/>
            <a:ext cx="3603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dirty="0" smtClean="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-+35</a:t>
            </a:r>
            <a:endParaRPr lang="ru-RU" sz="2400" b="1" kern="10" dirty="0">
              <a:ln w="9525">
                <a:solidFill>
                  <a:srgbClr val="66FFFF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5147" name="WordArt 27"/>
          <p:cNvSpPr>
            <a:spLocks noChangeArrowheads="1" noChangeShapeType="1" noTextEdit="1"/>
          </p:cNvSpPr>
          <p:nvPr/>
        </p:nvSpPr>
        <p:spPr bwMode="auto">
          <a:xfrm>
            <a:off x="2555875" y="6308725"/>
            <a:ext cx="2889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 smtClean="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+7</a:t>
            </a:r>
            <a:endParaRPr lang="ru-RU" sz="2800" b="1" kern="10" dirty="0">
              <a:ln w="9525">
                <a:solidFill>
                  <a:srgbClr val="66FFFF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5148" name="WordArt 28"/>
          <p:cNvSpPr>
            <a:spLocks noChangeArrowheads="1" noChangeShapeType="1" noTextEdit="1"/>
          </p:cNvSpPr>
          <p:nvPr/>
        </p:nvSpPr>
        <p:spPr bwMode="auto">
          <a:xfrm>
            <a:off x="5580063" y="2924175"/>
            <a:ext cx="2873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 smtClean="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-12</a:t>
            </a:r>
            <a:endParaRPr lang="ru-RU" sz="2800" b="1" kern="10" dirty="0">
              <a:ln w="9525">
                <a:solidFill>
                  <a:srgbClr val="66FFFF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5149" name="WordArt 29"/>
          <p:cNvSpPr>
            <a:spLocks noChangeArrowheads="1" noChangeShapeType="1" noTextEdit="1"/>
          </p:cNvSpPr>
          <p:nvPr/>
        </p:nvSpPr>
        <p:spPr bwMode="auto">
          <a:xfrm>
            <a:off x="6011863" y="5876925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 smtClean="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-+7</a:t>
            </a:r>
            <a:endParaRPr lang="ru-RU" sz="2800" b="1" kern="10" dirty="0">
              <a:ln w="9525">
                <a:solidFill>
                  <a:srgbClr val="66FFFF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5150" name="WordArt 30"/>
          <p:cNvSpPr>
            <a:spLocks noChangeArrowheads="1" noChangeShapeType="1" noTextEdit="1"/>
          </p:cNvSpPr>
          <p:nvPr/>
        </p:nvSpPr>
        <p:spPr bwMode="auto">
          <a:xfrm>
            <a:off x="4211638" y="5516563"/>
            <a:ext cx="288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dirty="0" smtClean="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+22</a:t>
            </a:r>
            <a:endParaRPr lang="ru-RU" sz="2400" b="1" kern="10" dirty="0">
              <a:ln w="9525">
                <a:solidFill>
                  <a:srgbClr val="66FFFF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5151" name="WordArt 31"/>
          <p:cNvSpPr>
            <a:spLocks noChangeArrowheads="1" noChangeShapeType="1" noTextEdit="1"/>
          </p:cNvSpPr>
          <p:nvPr/>
        </p:nvSpPr>
        <p:spPr bwMode="auto">
          <a:xfrm>
            <a:off x="1042988" y="5445125"/>
            <a:ext cx="504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 smtClean="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-</a:t>
            </a:r>
            <a:r>
              <a:rPr lang="ru-RU" sz="2800" b="1" kern="10" dirty="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5</a:t>
            </a:r>
          </a:p>
        </p:txBody>
      </p:sp>
      <p:sp>
        <p:nvSpPr>
          <p:cNvPr id="5152" name="WordArt 32"/>
          <p:cNvSpPr>
            <a:spLocks noChangeArrowheads="1" noChangeShapeType="1" noTextEdit="1"/>
          </p:cNvSpPr>
          <p:nvPr/>
        </p:nvSpPr>
        <p:spPr bwMode="auto">
          <a:xfrm>
            <a:off x="4500563" y="3644900"/>
            <a:ext cx="35877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 dirty="0" smtClean="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+</a:t>
            </a:r>
            <a:r>
              <a:rPr lang="ru-RU" sz="3200" b="1" kern="10" dirty="0">
                <a:ln w="9525">
                  <a:solidFill>
                    <a:srgbClr val="66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4</a:t>
            </a:r>
          </a:p>
        </p:txBody>
      </p:sp>
      <p:sp>
        <p:nvSpPr>
          <p:cNvPr id="11297" name="WordArt 33"/>
          <p:cNvSpPr>
            <a:spLocks noChangeArrowheads="1" noChangeShapeType="1" noTextEdit="1"/>
          </p:cNvSpPr>
          <p:nvPr/>
        </p:nvSpPr>
        <p:spPr bwMode="auto">
          <a:xfrm>
            <a:off x="2484438" y="3068638"/>
            <a:ext cx="476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100</a:t>
            </a:r>
            <a:endParaRPr lang="ru-RU" sz="3600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1298" name="WordArt 34"/>
          <p:cNvSpPr>
            <a:spLocks noChangeArrowheads="1" noChangeShapeType="1" noTextEdit="1"/>
          </p:cNvSpPr>
          <p:nvPr/>
        </p:nvSpPr>
        <p:spPr bwMode="auto">
          <a:xfrm>
            <a:off x="4643438" y="2781300"/>
            <a:ext cx="476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61</a:t>
            </a:r>
            <a:endParaRPr lang="ru-RU" sz="3600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1299" name="WordArt 35"/>
          <p:cNvSpPr>
            <a:spLocks noChangeArrowheads="1" noChangeShapeType="1" noTextEdit="1"/>
          </p:cNvSpPr>
          <p:nvPr/>
        </p:nvSpPr>
        <p:spPr bwMode="auto">
          <a:xfrm>
            <a:off x="6156325" y="5013325"/>
            <a:ext cx="4762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64</a:t>
            </a:r>
            <a:endParaRPr lang="ru-RU" sz="3600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1300" name="WordArt 36"/>
          <p:cNvSpPr>
            <a:spLocks noChangeArrowheads="1" noChangeShapeType="1" noTextEdit="1"/>
          </p:cNvSpPr>
          <p:nvPr/>
        </p:nvSpPr>
        <p:spPr bwMode="auto">
          <a:xfrm>
            <a:off x="5940425" y="3573463"/>
            <a:ext cx="5762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73</a:t>
            </a:r>
            <a:endParaRPr lang="ru-RU" sz="3600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1301" name="WordArt 37"/>
          <p:cNvSpPr>
            <a:spLocks noChangeArrowheads="1" noChangeShapeType="1" noTextEdit="1"/>
          </p:cNvSpPr>
          <p:nvPr/>
        </p:nvSpPr>
        <p:spPr bwMode="auto">
          <a:xfrm>
            <a:off x="3708400" y="3860800"/>
            <a:ext cx="431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65</a:t>
            </a:r>
            <a:endParaRPr lang="ru-RU" sz="3600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5158" name="WordArt 38"/>
          <p:cNvSpPr>
            <a:spLocks noChangeArrowheads="1" noChangeShapeType="1" noTextEdit="1"/>
          </p:cNvSpPr>
          <p:nvPr/>
        </p:nvSpPr>
        <p:spPr bwMode="auto">
          <a:xfrm>
            <a:off x="323850" y="5373688"/>
            <a:ext cx="4318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33</a:t>
            </a:r>
            <a:endParaRPr lang="ru-RU" sz="3600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1303" name="WordArt 39"/>
          <p:cNvSpPr>
            <a:spLocks noChangeArrowheads="1" noChangeShapeType="1" noTextEdit="1"/>
          </p:cNvSpPr>
          <p:nvPr/>
        </p:nvSpPr>
        <p:spPr bwMode="auto">
          <a:xfrm>
            <a:off x="1547813" y="6021388"/>
            <a:ext cx="4318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28</a:t>
            </a:r>
            <a:endParaRPr lang="ru-RU" sz="3600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1304" name="WordArt 40"/>
          <p:cNvSpPr>
            <a:spLocks noChangeArrowheads="1" noChangeShapeType="1" noTextEdit="1"/>
          </p:cNvSpPr>
          <p:nvPr/>
        </p:nvSpPr>
        <p:spPr bwMode="auto">
          <a:xfrm>
            <a:off x="3203575" y="5589588"/>
            <a:ext cx="3603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35</a:t>
            </a:r>
            <a:endParaRPr lang="ru-RU" sz="3600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3" grpId="0" animBg="1"/>
      <p:bldP spid="113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" name="WordArt 71"/>
          <p:cNvSpPr>
            <a:spLocks noChangeArrowheads="1" noChangeShapeType="1" noTextEdit="1"/>
          </p:cNvSpPr>
          <p:nvPr/>
        </p:nvSpPr>
        <p:spPr bwMode="auto">
          <a:xfrm>
            <a:off x="395288" y="549275"/>
            <a:ext cx="8208962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EC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 А Т Е М А Т И Ч Е С К О Е</a:t>
            </a:r>
          </a:p>
        </p:txBody>
      </p:sp>
      <p:sp>
        <p:nvSpPr>
          <p:cNvPr id="6169" name="WordArt 72"/>
          <p:cNvSpPr>
            <a:spLocks noChangeArrowheads="1" noChangeShapeType="1" noTextEdit="1"/>
          </p:cNvSpPr>
          <p:nvPr/>
        </p:nvSpPr>
        <p:spPr bwMode="auto">
          <a:xfrm>
            <a:off x="1042988" y="4724400"/>
            <a:ext cx="4681537" cy="15128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 О Р 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3324" y="2420888"/>
            <a:ext cx="78609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25+14      56+41    82+15                                           </a:t>
            </a:r>
          </a:p>
          <a:p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   </a:t>
            </a:r>
          </a:p>
          <a:p>
            <a:r>
              <a:rPr lang="ru-RU" sz="4000" b="1" dirty="0" smtClean="0">
                <a:solidFill>
                  <a:schemeClr val="accent4">
                    <a:lumMod val="10000"/>
                  </a:schemeClr>
                </a:solidFill>
              </a:rPr>
              <a:t>  17+32     33+23    28+37</a:t>
            </a:r>
            <a:endParaRPr lang="ru-RU" sz="4000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188640"/>
            <a:ext cx="7200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4">
                    <a:lumMod val="10000"/>
                  </a:schemeClr>
                </a:solidFill>
              </a:rPr>
              <a:t>        25+16</a:t>
            </a:r>
          </a:p>
          <a:p>
            <a:pPr algn="ctr"/>
            <a:r>
              <a:rPr lang="ru-RU" sz="6600" b="1" dirty="0" smtClean="0">
                <a:solidFill>
                  <a:schemeClr val="accent4">
                    <a:lumMod val="10000"/>
                  </a:schemeClr>
                </a:solidFill>
              </a:rPr>
              <a:t>36+29                  78+16 </a:t>
            </a:r>
          </a:p>
          <a:p>
            <a:pPr algn="ctr"/>
            <a:r>
              <a:rPr lang="ru-RU" sz="6600" b="1" dirty="0" smtClean="0">
                <a:solidFill>
                  <a:schemeClr val="accent4">
                    <a:lumMod val="10000"/>
                  </a:schemeClr>
                </a:solidFill>
              </a:rPr>
              <a:t>57+24 </a:t>
            </a:r>
          </a:p>
          <a:p>
            <a:pPr algn="ctr"/>
            <a:r>
              <a:rPr lang="ru-RU" sz="6600" b="1" dirty="0" smtClean="0">
                <a:solidFill>
                  <a:schemeClr val="accent4">
                    <a:lumMod val="10000"/>
                  </a:schemeClr>
                </a:solidFill>
              </a:rPr>
              <a:t>14+67</a:t>
            </a:r>
            <a:endParaRPr lang="ru-RU" sz="6600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3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Захват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565400"/>
            <a:ext cx="103187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14" descr="123456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 l="9961" r="54024" b="-9819"/>
          <a:stretch>
            <a:fillRect/>
          </a:stretch>
        </p:blipFill>
        <p:spPr>
          <a:xfrm>
            <a:off x="5003800" y="3429000"/>
            <a:ext cx="1584325" cy="674688"/>
          </a:xfrm>
          <a:noFill/>
        </p:spPr>
      </p:pic>
      <p:pic>
        <p:nvPicPr>
          <p:cNvPr id="11269" name="Picture 17" descr="12345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 l="62990" b="-6140"/>
          <a:stretch>
            <a:fillRect/>
          </a:stretch>
        </p:blipFill>
        <p:spPr>
          <a:xfrm>
            <a:off x="6588125" y="3213100"/>
            <a:ext cx="1438275" cy="576263"/>
          </a:xfrm>
          <a:noFill/>
        </p:spPr>
      </p:pic>
      <p:sp>
        <p:nvSpPr>
          <p:cNvPr id="20503" name="WordArt 23"/>
          <p:cNvSpPr>
            <a:spLocks noChangeArrowheads="1" noChangeShapeType="1" noTextEdit="1"/>
          </p:cNvSpPr>
          <p:nvPr/>
        </p:nvSpPr>
        <p:spPr bwMode="auto">
          <a:xfrm>
            <a:off x="5219700" y="908050"/>
            <a:ext cx="3603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0504" name="WordArt 24"/>
          <p:cNvSpPr>
            <a:spLocks noChangeArrowheads="1" noChangeShapeType="1" noTextEdit="1"/>
          </p:cNvSpPr>
          <p:nvPr/>
        </p:nvSpPr>
        <p:spPr bwMode="auto">
          <a:xfrm>
            <a:off x="6227763" y="1341438"/>
            <a:ext cx="360362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0505" name="WordArt 25"/>
          <p:cNvSpPr>
            <a:spLocks noChangeArrowheads="1" noChangeShapeType="1" noTextEdit="1"/>
          </p:cNvSpPr>
          <p:nvPr/>
        </p:nvSpPr>
        <p:spPr bwMode="auto">
          <a:xfrm>
            <a:off x="7019925" y="476250"/>
            <a:ext cx="3603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3" grpId="0" animBg="1"/>
      <p:bldP spid="20504" grpId="0" animBg="1"/>
      <p:bldP spid="205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Захват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78329">
            <a:off x="4848048" y="2099794"/>
            <a:ext cx="3707904" cy="440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91680" y="476672"/>
            <a:ext cx="5112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4">
                    <a:lumMod val="10000"/>
                  </a:schemeClr>
                </a:solidFill>
              </a:rPr>
              <a:t>Задача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Захват_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03575" y="260350"/>
            <a:ext cx="2376488" cy="2236788"/>
          </a:xfrm>
          <a:noFill/>
        </p:spPr>
      </p:pic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395288" y="2781300"/>
            <a:ext cx="2808287" cy="791716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3491880" y="2781300"/>
            <a:ext cx="2808287" cy="791716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5" name="WordArt 13"/>
          <p:cNvSpPr>
            <a:spLocks noChangeArrowheads="1" noChangeShapeType="1" noTextEdit="1"/>
          </p:cNvSpPr>
          <p:nvPr/>
        </p:nvSpPr>
        <p:spPr bwMode="auto">
          <a:xfrm>
            <a:off x="611188" y="2924175"/>
            <a:ext cx="196215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Х + 9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=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17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23567" name="WordArt 15"/>
          <p:cNvSpPr>
            <a:spLocks noChangeArrowheads="1" noChangeShapeType="1" noTextEdit="1"/>
          </p:cNvSpPr>
          <p:nvPr/>
        </p:nvSpPr>
        <p:spPr bwMode="auto">
          <a:xfrm>
            <a:off x="3851275" y="2852738"/>
            <a:ext cx="16954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Х - 8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=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6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animBg="1"/>
      <p:bldP spid="23567" grpId="0" animBg="1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573</TotalTime>
  <Words>162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Океан</vt:lpstr>
      <vt:lpstr>Презентация PowerPoint</vt:lpstr>
      <vt:lpstr>Презентация PowerPoint</vt:lpstr>
      <vt:lpstr>23 января. Классная работа.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Танкова Е.В.</dc:subject>
  <dc:creator>Елена Владиславовна</dc:creator>
  <cp:keywords>урок математики во 2 классе</cp:keywords>
  <dc:description>Урок математики во 2 классе по ОС "Школа 2100"</dc:description>
  <cp:lastModifiedBy>1</cp:lastModifiedBy>
  <cp:revision>19</cp:revision>
  <dcterms:created xsi:type="dcterms:W3CDTF">2009-03-19T14:19:23Z</dcterms:created>
  <dcterms:modified xsi:type="dcterms:W3CDTF">2014-01-22T16:13:12Z</dcterms:modified>
  <cp:category>урок</cp:category>
</cp:coreProperties>
</file>