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 "Н"</c:v>
                </c:pt>
              </c:strCache>
            </c:strRef>
          </c:tx>
          <c:explosion val="25"/>
          <c:dLbls>
            <c:showCatName val="1"/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нормальное формирование навыков письма</c:v>
                </c:pt>
                <c:pt idx="1">
                  <c:v>признаки дисграфии</c:v>
                </c:pt>
                <c:pt idx="2">
                  <c:v>группа риска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</c:v>
                </c:pt>
                <c:pt idx="1">
                  <c:v>6</c:v>
                </c:pt>
                <c:pt idx="2">
                  <c:v>6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Все</a:t>
            </a:r>
            <a:r>
              <a:rPr lang="ru-RU" baseline="0" dirty="0" smtClean="0"/>
              <a:t> первые классы</a:t>
            </a:r>
            <a:endParaRPr lang="ru-RU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 "Н"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нормальное формирование навыков письма</c:v>
                </c:pt>
                <c:pt idx="1">
                  <c:v>признаки дисграфии</c:v>
                </c:pt>
                <c:pt idx="2">
                  <c:v>группа риска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46</c:v>
                </c:pt>
                <c:pt idx="1">
                  <c:v>33</c:v>
                </c:pt>
                <c:pt idx="2">
                  <c:v>25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09AB-DDA7-4610-92B5-A5D758DDBF8A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2E38-0DC4-46D9-A444-834A10AAB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09AB-DDA7-4610-92B5-A5D758DDBF8A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2E38-0DC4-46D9-A444-834A10AAB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09AB-DDA7-4610-92B5-A5D758DDBF8A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2E38-0DC4-46D9-A444-834A10AAB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09AB-DDA7-4610-92B5-A5D758DDBF8A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2E38-0DC4-46D9-A444-834A10AAB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09AB-DDA7-4610-92B5-A5D758DDBF8A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2E38-0DC4-46D9-A444-834A10AAB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09AB-DDA7-4610-92B5-A5D758DDBF8A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2E38-0DC4-46D9-A444-834A10AAB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09AB-DDA7-4610-92B5-A5D758DDBF8A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2E38-0DC4-46D9-A444-834A10AAB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09AB-DDA7-4610-92B5-A5D758DDBF8A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2E38-0DC4-46D9-A444-834A10AAB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09AB-DDA7-4610-92B5-A5D758DDBF8A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2E38-0DC4-46D9-A444-834A10AAB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09AB-DDA7-4610-92B5-A5D758DDBF8A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2E38-0DC4-46D9-A444-834A10AAB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09AB-DDA7-4610-92B5-A5D758DDBF8A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2E38-0DC4-46D9-A444-834A10AAB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309AB-DDA7-4610-92B5-A5D758DDBF8A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82E38-0DC4-46D9-A444-834A10AAB6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40464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563888" y="692696"/>
            <a:ext cx="50405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Формирование первичных навыков письма</a:t>
            </a:r>
            <a:endParaRPr lang="ru-RU" sz="6000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1526" y="1600200"/>
            <a:ext cx="608094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188640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Какие ошибки должны насторожить</a:t>
            </a:r>
          </a:p>
          <a:p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родителей:</a:t>
            </a:r>
          </a:p>
          <a:p>
            <a:endParaRPr lang="ru-RU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смешение букв</a:t>
            </a:r>
          </a:p>
          <a:p>
            <a:pPr>
              <a:buFont typeface="Arial" pitchFamily="34" charset="0"/>
              <a:buChar char="•"/>
            </a:pPr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нарушенное звукопроизношение</a:t>
            </a:r>
          </a:p>
          <a:p>
            <a:pPr>
              <a:buFont typeface="Arial" pitchFamily="34" charset="0"/>
              <a:buChar char="•"/>
            </a:pP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смешение фонем по артикуляционному </a:t>
            </a:r>
          </a:p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с</a:t>
            </a:r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ходству</a:t>
            </a:r>
          </a:p>
          <a:p>
            <a:pPr>
              <a:buFont typeface="Arial" pitchFamily="34" charset="0"/>
              <a:buChar char="•"/>
            </a:pP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пропуски или не дописывание букв, слогов</a:t>
            </a:r>
          </a:p>
          <a:p>
            <a:pPr>
              <a:buFont typeface="Arial" pitchFamily="34" charset="0"/>
              <a:buChar char="•"/>
            </a:pPr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ошибки «</a:t>
            </a:r>
            <a:r>
              <a:rPr lang="ru-RU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застревания</a:t>
            </a:r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</a:t>
            </a:r>
          </a:p>
          <a:p>
            <a:pPr>
              <a:buFont typeface="Arial" pitchFamily="34" charset="0"/>
              <a:buChar char="•"/>
            </a:pP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неумение ребёнка передавать на письме</a:t>
            </a:r>
          </a:p>
          <a:p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мягкость согласных</a:t>
            </a:r>
          </a:p>
          <a:p>
            <a:pPr>
              <a:buFont typeface="Arial" pitchFamily="34" charset="0"/>
              <a:buChar char="•"/>
            </a:pP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слитное написание слов, предлогов</a:t>
            </a:r>
            <a:endParaRPr lang="ru-RU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1526" y="1600200"/>
            <a:ext cx="608094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188640"/>
            <a:ext cx="88204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Когда могут возникнуть проблемы?</a:t>
            </a:r>
          </a:p>
          <a:p>
            <a:pPr algn="ctr"/>
            <a:endParaRPr lang="ru-RU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когда вовремя не поставлены все звуки, </a:t>
            </a:r>
          </a:p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это будет тормозить развитие устной и </a:t>
            </a:r>
          </a:p>
          <a:p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письменной речи</a:t>
            </a:r>
          </a:p>
          <a:p>
            <a:endParaRPr lang="ru-RU" sz="32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когда ребёнок в детском саду занимался с</a:t>
            </a:r>
          </a:p>
          <a:p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логопедом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" y="18864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Логопедический анализ первичных навыков письма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530120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момент анализа письменных работ присутствовало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110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человека,  из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128. 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18 тетрадей остались не проанализированными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114</Words>
  <Application>Microsoft Office PowerPoint</Application>
  <PresentationFormat>Экран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Логопед</dc:creator>
  <cp:lastModifiedBy>Логопед</cp:lastModifiedBy>
  <cp:revision>9</cp:revision>
  <dcterms:created xsi:type="dcterms:W3CDTF">2012-12-12T12:45:00Z</dcterms:created>
  <dcterms:modified xsi:type="dcterms:W3CDTF">2012-12-17T05:07:07Z</dcterms:modified>
</cp:coreProperties>
</file>