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7" r:id="rId4"/>
    <p:sldId id="259" r:id="rId5"/>
    <p:sldId id="269" r:id="rId6"/>
    <p:sldId id="262" r:id="rId7"/>
    <p:sldId id="266" r:id="rId8"/>
    <p:sldId id="268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7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F9E18-8B26-4BDF-9526-1ED6AA9EA474}" type="datetimeFigureOut">
              <a:rPr lang="ru-RU"/>
              <a:pPr>
                <a:defRPr/>
              </a:pPr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36181-0125-4A47-8F73-D5976831C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6955-10BA-4A67-9AE8-0C20239F0488}" type="datetimeFigureOut">
              <a:rPr lang="ru-RU"/>
              <a:pPr>
                <a:defRPr/>
              </a:pPr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93143-D18B-48F1-A41C-85A7521FF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4C25-9D98-414E-BF34-3D774D4B021E}" type="datetimeFigureOut">
              <a:rPr lang="ru-RU"/>
              <a:pPr>
                <a:defRPr/>
              </a:pPr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C06B8-3C7F-4D70-ABE2-79327E80A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1BE40-7E7C-4E53-A84E-C7E4A160946E}" type="datetimeFigureOut">
              <a:rPr lang="ru-RU"/>
              <a:pPr>
                <a:defRPr/>
              </a:pPr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BD285-CFBC-455E-903D-4045C35ED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FD06A-F4AF-425D-8967-FE3723FDD397}" type="datetimeFigureOut">
              <a:rPr lang="ru-RU"/>
              <a:pPr>
                <a:defRPr/>
              </a:pPr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39D63-DD3C-4759-8A25-9A81DE0DF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E3F4C-DE7A-409D-86A1-C3CDB2895B06}" type="datetimeFigureOut">
              <a:rPr lang="ru-RU"/>
              <a:pPr>
                <a:defRPr/>
              </a:pPr>
              <a:t>03.09.2012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2A2BD-63EE-4B32-B2F9-0F00CCC38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7FCF7-38A3-4EBC-9C55-B75906B7CF1F}" type="datetimeFigureOut">
              <a:rPr lang="ru-RU"/>
              <a:pPr>
                <a:defRPr/>
              </a:pPr>
              <a:t>03.09.2012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72454-29EA-492E-B795-1DBBC9F89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3697A-5AFE-412F-9F85-D6385B2963DF}" type="datetimeFigureOut">
              <a:rPr lang="ru-RU"/>
              <a:pPr>
                <a:defRPr/>
              </a:pPr>
              <a:t>03.09.2012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9743-A0E3-4F30-A6E1-F52EA341B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50DA-C17F-46E9-908F-606569596551}" type="datetimeFigureOut">
              <a:rPr lang="ru-RU"/>
              <a:pPr>
                <a:defRPr/>
              </a:pPr>
              <a:t>03.09.2012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BE8C-2043-4825-9AC2-FCA751AEA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A486-3CFE-4E3B-A80B-5C633B991351}" type="datetimeFigureOut">
              <a:rPr lang="ru-RU"/>
              <a:pPr>
                <a:defRPr/>
              </a:pPr>
              <a:t>03.09.2012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ED467-223D-4BA4-B36B-4C141A6B0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14B6C-512D-4AE8-9CC6-FE2A2394D8C2}" type="datetimeFigureOut">
              <a:rPr lang="ru-RU"/>
              <a:pPr>
                <a:defRPr/>
              </a:pPr>
              <a:t>03.09.2012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145B-FE15-49E1-84A4-0BEE21A8F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10F43D-C5F7-4EF0-9723-AFDE9D01231E}" type="datetimeFigureOut">
              <a:rPr lang="ru-RU"/>
              <a:pPr>
                <a:defRPr/>
              </a:pPr>
              <a:t>03.09.2012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5987D0-43F0-486D-AA78-A70F7B28A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4;&#1086;&#1090;&#1091;&#1084;\&#1088;&#1072;&#1079;&#1085;&#1086;&#1094;&#1074;&#1077;&#1090;&#1085;&#1099;&#1077;%20&#1082;&#1088;&#1072;&#1089;&#1082;&#1080;\&#1041;&#1044;&#1061;%20&#1042;&#1056;&#1080;&#1062;&#1058;%20&#1080;&#1084;.%20&#1055;&#1086;&#1087;&#1086;&#1074;&#1072;%20-%20&#1044;&#1077;&#1090;&#1080;%20&#1083;&#1102;&#1073;&#1103;&#1090;%20&#1088;&#1080;&#1089;&#1086;&#1074;&#1072;&#1090;&#1100;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74;&#1086;&#1090;&#1091;&#1084;\&#1088;&#1072;&#1079;&#1085;&#1086;&#1094;&#1074;&#1077;&#1090;&#1085;&#1099;&#1077;%20&#1082;&#1088;&#1072;&#1089;&#1082;&#1080;\&#1087;&#1077;&#1090;&#1091;&#1093;%20&#1080;%20&#1082;&#1088;&#1072;&#1089;&#1082;&#1080;.wmv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7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4;&#1086;&#1090;&#1091;&#1084;\&#1088;&#1072;&#1079;&#1085;&#1086;&#1094;&#1074;&#1077;&#1090;&#1085;&#1099;&#1077;%20&#1082;&#1088;&#1072;&#1089;&#1082;&#1080;\&#1041;&#1044;&#1061;%20&#1042;&#1056;&#1080;&#1062;&#1058;%20&#1080;&#1084;.%20&#1055;&#1086;&#1087;&#1086;&#1074;&#1072;%20-%20&#1044;&#1077;&#1090;&#1080;%20&#1083;&#1102;&#1073;&#1103;&#1090;%20&#1088;&#1080;&#1089;&#1086;&#1074;&#1072;&#1090;&#1100;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J:\соня\1ЛЕНАГОЛД\предметы\канцелярия\краски\f88c1865a33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0"/>
            <a:ext cx="711993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07704" y="2996952"/>
            <a:ext cx="6264696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Разноцветные краски 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616325" y="5354638"/>
            <a:ext cx="55276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Презентация к уроку </a:t>
            </a:r>
          </a:p>
          <a:p>
            <a:r>
              <a:rPr lang="ru-RU" dirty="0">
                <a:latin typeface="Calibri" pitchFamily="34" charset="0"/>
              </a:rPr>
              <a:t>изобразительного искусства</a:t>
            </a:r>
          </a:p>
          <a:p>
            <a:r>
              <a:rPr lang="ru-RU" dirty="0">
                <a:latin typeface="Calibri" pitchFamily="34" charset="0"/>
              </a:rPr>
              <a:t> для 1 класса</a:t>
            </a:r>
          </a:p>
          <a:p>
            <a:r>
              <a:rPr lang="ru-RU" dirty="0">
                <a:latin typeface="Calibri" pitchFamily="34" charset="0"/>
              </a:rPr>
              <a:t>Учителя изо </a:t>
            </a:r>
            <a:r>
              <a:rPr lang="ru-RU" dirty="0" smtClean="0">
                <a:latin typeface="Calibri" pitchFamily="34" charset="0"/>
              </a:rPr>
              <a:t>Бусыгиной </a:t>
            </a:r>
            <a:r>
              <a:rPr lang="ru-RU" dirty="0">
                <a:latin typeface="Calibri" pitchFamily="34" charset="0"/>
              </a:rPr>
              <a:t>С.В.</a:t>
            </a:r>
          </a:p>
          <a:p>
            <a:r>
              <a:rPr lang="ru-RU" dirty="0">
                <a:latin typeface="Calibri" pitchFamily="34" charset="0"/>
              </a:rPr>
              <a:t> МБНОУ </a:t>
            </a:r>
            <a:r>
              <a:rPr lang="ru-RU" dirty="0" smtClean="0">
                <a:latin typeface="Calibri" pitchFamily="34" charset="0"/>
              </a:rPr>
              <a:t>лицея </a:t>
            </a:r>
            <a:r>
              <a:rPr lang="ru-RU" dirty="0">
                <a:latin typeface="Calibri" pitchFamily="34" charset="0"/>
              </a:rPr>
              <a:t>№ 22 города Белово Кемеровской обл.</a:t>
            </a:r>
          </a:p>
        </p:txBody>
      </p:sp>
      <p:pic>
        <p:nvPicPr>
          <p:cNvPr id="6" name="БДХ ВРиЦТ им. Попова - Дети любят рисова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28" y="492919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5)">
                                      <p:cBhvr>
                                        <p:cTn id="6" dur="1293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4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dius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90" y="0"/>
            <a:ext cx="92989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J:\соня\1ЛЕНАГОЛД\предметы\канцелярия\краски\1b4df497845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803275"/>
            <a:ext cx="43815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J:\соня\1ЛЕНАГОЛД\предметы\канцелярия\kras6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4387850"/>
            <a:ext cx="6910387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15616" y="33326"/>
            <a:ext cx="428059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Основные цвета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5318869"/>
            <a:ext cx="607114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Дополнительные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цвета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J:\соня\1ЛЕНАГОЛД\предметы\канцелярия\краски\ab8457e1f6d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135188"/>
            <a:ext cx="6553200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J:\соня\1ЛЕНАГОЛД\предметы\канцелярия\5496013ce32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2363" y="5395913"/>
            <a:ext cx="16716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9498" y="196350"/>
            <a:ext cx="7848872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Палитра нужна для смешивания красок и получения дополнительных цветов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6" name="петух и краски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242888"/>
            <a:ext cx="8496300" cy="63722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556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3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1" descr="C:\Users\radius\Downloads\brush6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76200"/>
            <a:ext cx="6526212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0" descr="C:\Users\radius\Downloads\brush6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6107113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C:\Users\radius\Downloads\0463def44bf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5516563"/>
            <a:ext cx="7207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radius\Downloads\68aadee401f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4652963"/>
            <a:ext cx="7635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Users\radius\Downloads\114f1d58c85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4581525"/>
            <a:ext cx="7254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C:\Users\radius\Downloads\3dcfeaccd34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5373688"/>
            <a:ext cx="7239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895600" y="568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4778" name="Rectangle 26" descr="14901t"/>
          <p:cNvSpPr>
            <a:spLocks noChangeArrowheads="1"/>
          </p:cNvSpPr>
          <p:nvPr/>
        </p:nvSpPr>
        <p:spPr bwMode="auto">
          <a:xfrm>
            <a:off x="2057400" y="228600"/>
            <a:ext cx="5029200" cy="533400"/>
          </a:xfrm>
          <a:prstGeom prst="rect">
            <a:avLst/>
          </a:prstGeom>
          <a:blipFill dpi="0" rotWithShape="1">
            <a:blip r:embed="rId8">
              <a:alphaModFix amt="60000"/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anchor="ctr"/>
          <a:lstStyle/>
          <a:p>
            <a:pPr marL="800100" indent="-80010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321900"/>
                </a:solidFill>
                <a:latin typeface="+mn-lt"/>
              </a:rPr>
              <a:t>Определите цвет</a:t>
            </a:r>
            <a:endParaRPr lang="ru-RU" sz="3200" dirty="0">
              <a:solidFill>
                <a:srgbClr val="321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7419" name="WordArt 11"/>
          <p:cNvSpPr>
            <a:spLocks noChangeArrowheads="1" noChangeShapeType="1" noTextEdit="1"/>
          </p:cNvSpPr>
          <p:nvPr/>
        </p:nvSpPr>
        <p:spPr bwMode="auto">
          <a:xfrm>
            <a:off x="3348038" y="908050"/>
            <a:ext cx="259238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Молодец!</a:t>
            </a:r>
          </a:p>
        </p:txBody>
      </p:sp>
      <p:sp>
        <p:nvSpPr>
          <p:cNvPr id="17420" name="WordArt 12"/>
          <p:cNvSpPr>
            <a:spLocks noChangeArrowheads="1" noChangeShapeType="1" noTextEdit="1"/>
          </p:cNvSpPr>
          <p:nvPr/>
        </p:nvSpPr>
        <p:spPr bwMode="auto">
          <a:xfrm>
            <a:off x="2987675" y="1196975"/>
            <a:ext cx="34559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Подумай ещё!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xit" presetSubtype="0" fill="hold" grpId="5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</p:childTnLst>
        </p:cTn>
      </p:par>
    </p:tnLst>
    <p:bldLst>
      <p:bldP spid="17419" grpId="0" animBg="1"/>
      <p:bldP spid="17420" grpId="0" animBg="1"/>
      <p:bldP spid="17420" grpId="1" animBg="1"/>
      <p:bldP spid="17420" grpId="2" animBg="1"/>
      <p:bldP spid="17420" grpId="3" animBg="1"/>
      <p:bldP spid="17420" grpId="4" animBg="1"/>
      <p:bldP spid="17420" grpId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9" name="Rectangle 17" descr="001"/>
          <p:cNvSpPr>
            <a:spLocks noChangeArrowheads="1"/>
          </p:cNvSpPr>
          <p:nvPr/>
        </p:nvSpPr>
        <p:spPr bwMode="auto">
          <a:xfrm flipH="1">
            <a:off x="179388" y="4776788"/>
            <a:ext cx="1220787" cy="798512"/>
          </a:xfrm>
          <a:prstGeom prst="flowChartMagneticDisk">
            <a:avLst/>
          </a:prstGeom>
          <a:solidFill>
            <a:srgbClr val="FF0000"/>
          </a:solidFill>
          <a:ln w="57150" cmpd="thickThin">
            <a:solidFill>
              <a:srgbClr val="59554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4770" name="Rectangle 18" descr="001"/>
          <p:cNvSpPr>
            <a:spLocks noChangeArrowheads="1"/>
          </p:cNvSpPr>
          <p:nvPr/>
        </p:nvSpPr>
        <p:spPr bwMode="auto">
          <a:xfrm flipH="1">
            <a:off x="5030788" y="5688013"/>
            <a:ext cx="1196975" cy="762000"/>
          </a:xfrm>
          <a:prstGeom prst="flowChartMagneticDisk">
            <a:avLst/>
          </a:prstGeom>
          <a:solidFill>
            <a:srgbClr val="00B050"/>
          </a:solidFill>
          <a:ln w="57150" cmpd="thickThin">
            <a:solidFill>
              <a:srgbClr val="59554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4771" name="Rectangle 19" descr="001"/>
          <p:cNvSpPr>
            <a:spLocks noChangeArrowheads="1"/>
          </p:cNvSpPr>
          <p:nvPr/>
        </p:nvSpPr>
        <p:spPr bwMode="auto">
          <a:xfrm flipH="1">
            <a:off x="2813050" y="5661025"/>
            <a:ext cx="1270000" cy="762000"/>
          </a:xfrm>
          <a:prstGeom prst="flowChartMagneticDisk">
            <a:avLst/>
          </a:prstGeom>
          <a:solidFill>
            <a:schemeClr val="accent1"/>
          </a:solidFill>
          <a:ln w="57150" cmpd="thickThin">
            <a:solidFill>
              <a:srgbClr val="59554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4772" name="Rectangle 20" descr="001"/>
          <p:cNvSpPr>
            <a:spLocks noChangeArrowheads="1"/>
          </p:cNvSpPr>
          <p:nvPr/>
        </p:nvSpPr>
        <p:spPr bwMode="auto">
          <a:xfrm flipH="1">
            <a:off x="6900863" y="5661025"/>
            <a:ext cx="1158875" cy="762000"/>
          </a:xfrm>
          <a:prstGeom prst="flowChartMagneticDisk">
            <a:avLst/>
          </a:prstGeom>
          <a:solidFill>
            <a:srgbClr val="FFFF00"/>
          </a:solidFill>
          <a:ln w="57150" cmpd="thickThin">
            <a:solidFill>
              <a:srgbClr val="59554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4778" name="Rectangle 26" descr="14901t"/>
          <p:cNvSpPr>
            <a:spLocks noChangeArrowheads="1"/>
          </p:cNvSpPr>
          <p:nvPr/>
        </p:nvSpPr>
        <p:spPr bwMode="auto">
          <a:xfrm>
            <a:off x="2057400" y="228600"/>
            <a:ext cx="5029200" cy="533400"/>
          </a:xfrm>
          <a:prstGeom prst="rect">
            <a:avLst/>
          </a:prstGeom>
          <a:blipFill dpi="0" rotWithShape="1">
            <a:blip r:embed="rId4">
              <a:alphaModFix amt="60000"/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anchor="ctr"/>
          <a:lstStyle/>
          <a:p>
            <a:pPr marL="800100" indent="-80010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321900"/>
                </a:solidFill>
                <a:latin typeface="+mn-lt"/>
              </a:rPr>
              <a:t>Определите цвет</a:t>
            </a:r>
            <a:endParaRPr lang="ru-RU" sz="3200" dirty="0">
              <a:solidFill>
                <a:srgbClr val="321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4786" name="Rectangle 34" descr="001"/>
          <p:cNvSpPr>
            <a:spLocks noChangeArrowheads="1"/>
          </p:cNvSpPr>
          <p:nvPr/>
        </p:nvSpPr>
        <p:spPr bwMode="auto">
          <a:xfrm flipH="1">
            <a:off x="1181100" y="5691188"/>
            <a:ext cx="1158875" cy="762000"/>
          </a:xfrm>
          <a:prstGeom prst="flowChartMagneticDisk">
            <a:avLst/>
          </a:prstGeom>
          <a:solidFill>
            <a:srgbClr val="7030A0"/>
          </a:solidFill>
          <a:ln w="57150" cmpd="thickThin">
            <a:solidFill>
              <a:srgbClr val="59554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4787" name="Rectangle 35" descr="001"/>
          <p:cNvSpPr>
            <a:spLocks noChangeArrowheads="1"/>
          </p:cNvSpPr>
          <p:nvPr/>
        </p:nvSpPr>
        <p:spPr bwMode="auto">
          <a:xfrm flipH="1">
            <a:off x="3895725" y="4899025"/>
            <a:ext cx="1158875" cy="762000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 w="57150" cmpd="thickThin">
            <a:solidFill>
              <a:srgbClr val="59554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4788" name="Rectangle 36" descr="001"/>
          <p:cNvSpPr>
            <a:spLocks noChangeArrowheads="1"/>
          </p:cNvSpPr>
          <p:nvPr/>
        </p:nvSpPr>
        <p:spPr bwMode="auto">
          <a:xfrm flipH="1">
            <a:off x="2057400" y="4799013"/>
            <a:ext cx="1158875" cy="762000"/>
          </a:xfrm>
          <a:prstGeom prst="flowChartMagneticDisk">
            <a:avLst/>
          </a:prstGeom>
          <a:solidFill>
            <a:schemeClr val="tx1"/>
          </a:solidFill>
          <a:ln w="57150" cmpd="thickThin">
            <a:solidFill>
              <a:srgbClr val="59554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4789" name="Rectangle 37" descr="001"/>
          <p:cNvSpPr>
            <a:spLocks noChangeArrowheads="1"/>
          </p:cNvSpPr>
          <p:nvPr/>
        </p:nvSpPr>
        <p:spPr bwMode="auto">
          <a:xfrm flipH="1">
            <a:off x="5864225" y="4684713"/>
            <a:ext cx="1158875" cy="762000"/>
          </a:xfrm>
          <a:prstGeom prst="flowChartMagneticDisk">
            <a:avLst/>
          </a:prstGeom>
          <a:solidFill>
            <a:srgbClr val="002060"/>
          </a:solidFill>
          <a:ln w="57150" cmpd="thickThin">
            <a:solidFill>
              <a:srgbClr val="59554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4790" name="Rectangle 38" descr="001"/>
          <p:cNvSpPr>
            <a:spLocks noChangeArrowheads="1"/>
          </p:cNvSpPr>
          <p:nvPr/>
        </p:nvSpPr>
        <p:spPr bwMode="auto">
          <a:xfrm flipH="1">
            <a:off x="7691438" y="4791075"/>
            <a:ext cx="1158875" cy="762000"/>
          </a:xfrm>
          <a:prstGeom prst="flowChartMagneticDisk">
            <a:avLst/>
          </a:prstGeom>
          <a:solidFill>
            <a:schemeClr val="bg1"/>
          </a:solidFill>
          <a:ln w="57150" cmpd="thickThin">
            <a:solidFill>
              <a:srgbClr val="59554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4794" name="AutoShape 42" descr="09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067175" y="3500438"/>
            <a:ext cx="762000" cy="762000"/>
          </a:xfrm>
          <a:prstGeom prst="actionButtonForwardNext">
            <a:avLst/>
          </a:prstGeom>
          <a:blipFill dpi="0" rotWithShape="1">
            <a:blip r:embed="rId5" cstate="email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5875">
            <a:solidFill>
              <a:srgbClr val="68635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8444" name="Picture 5" descr="C:\Users\radius\Downloads\114f1d58c85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225" y="1252538"/>
            <a:ext cx="1074738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7" descr="C:\Users\radius\Downloads\3dcfeaccd34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1266825"/>
            <a:ext cx="1074737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Крест 1"/>
          <p:cNvSpPr/>
          <p:nvPr/>
        </p:nvSpPr>
        <p:spPr>
          <a:xfrm>
            <a:off x="4221163" y="2120900"/>
            <a:ext cx="268287" cy="317500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54" name="Picture 2" descr="J:\соня\1ЛЕНАГОЛД\предметы\канцелярия\5496013ce323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6716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4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7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4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7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4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7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47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8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47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47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8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4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8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47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8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47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90"/>
                  </p:tgtEl>
                </p:cond>
              </p:nextCondLst>
            </p:seq>
          </p:childTnLst>
        </p:cTn>
      </p:par>
    </p:tnLst>
    <p:bldLst>
      <p:bldP spid="74769" grpId="0" animBg="1"/>
      <p:bldP spid="74770" grpId="0" animBg="1"/>
      <p:bldP spid="74771" grpId="0" animBg="1"/>
      <p:bldP spid="74772" grpId="0" animBg="1"/>
      <p:bldP spid="74786" grpId="0" animBg="1"/>
      <p:bldP spid="74787" grpId="0" animBg="1"/>
      <p:bldP spid="74788" grpId="0" animBg="1"/>
      <p:bldP spid="74789" grpId="0" animBg="1"/>
      <p:bldP spid="74790" grpId="0" animBg="1"/>
      <p:bldP spid="747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radius\Downloads\brush5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129026">
            <a:off x="3538538" y="1692275"/>
            <a:ext cx="45878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C:\Users\radius\Downloads\brush5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5516563"/>
            <a:ext cx="201612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C:\Users\radius\Downloads\brush6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76371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C:\Users\radius\Downloads\brush6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5084763"/>
            <a:ext cx="189071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C:\Users\radius\Downloads\brush57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4797425"/>
            <a:ext cx="1766888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C:\Users\radius\Downloads\brush6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00" y="5457825"/>
            <a:ext cx="1854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78" name="Rectangle 26" descr="14901t"/>
          <p:cNvSpPr>
            <a:spLocks noChangeArrowheads="1"/>
          </p:cNvSpPr>
          <p:nvPr/>
        </p:nvSpPr>
        <p:spPr bwMode="auto">
          <a:xfrm>
            <a:off x="2057400" y="228600"/>
            <a:ext cx="5029200" cy="533400"/>
          </a:xfrm>
          <a:prstGeom prst="rect">
            <a:avLst/>
          </a:prstGeom>
          <a:blipFill dpi="0" rotWithShape="1">
            <a:blip r:embed="rId8">
              <a:alphaModFix amt="60000"/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anchor="ctr"/>
          <a:lstStyle/>
          <a:p>
            <a:pPr marL="800100" indent="-80010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321900"/>
                </a:solidFill>
                <a:latin typeface="+mn-lt"/>
              </a:rPr>
              <a:t>Определите цвет</a:t>
            </a:r>
            <a:endParaRPr lang="ru-RU" sz="3200" dirty="0">
              <a:solidFill>
                <a:srgbClr val="321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9457" name="Picture 11" descr="C:\Users\radius\Downloads\brush67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027" flipH="1">
            <a:off x="542925" y="260350"/>
            <a:ext cx="59055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" descr="J:\соня\1ЛЕНАГОЛД\предметы\канцелярия\5496013ce323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6716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WordArt 11"/>
          <p:cNvSpPr>
            <a:spLocks noChangeArrowheads="1" noChangeShapeType="1" noTextEdit="1"/>
          </p:cNvSpPr>
          <p:nvPr/>
        </p:nvSpPr>
        <p:spPr bwMode="auto">
          <a:xfrm>
            <a:off x="3059113" y="1052513"/>
            <a:ext cx="30241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Молодец!</a:t>
            </a:r>
          </a:p>
        </p:txBody>
      </p:sp>
      <p:sp>
        <p:nvSpPr>
          <p:cNvPr id="19468" name="WordArt 12"/>
          <p:cNvSpPr>
            <a:spLocks noChangeArrowheads="1" noChangeShapeType="1" noTextEdit="1"/>
          </p:cNvSpPr>
          <p:nvPr/>
        </p:nvSpPr>
        <p:spPr bwMode="auto">
          <a:xfrm>
            <a:off x="2411413" y="981075"/>
            <a:ext cx="38338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FF"/>
                </a:solidFill>
                <a:latin typeface="Arial"/>
                <a:cs typeface="Arial"/>
              </a:rPr>
              <a:t>Подумай ещё!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grpId="5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grpId="7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</p:childTnLst>
        </p:cTn>
      </p:par>
    </p:tnLst>
    <p:bldLst>
      <p:bldP spid="19467" grpId="0" animBg="1"/>
      <p:bldP spid="19468" grpId="0" animBg="1"/>
      <p:bldP spid="19468" grpId="1" animBg="1"/>
      <p:bldP spid="19468" grpId="2" animBg="1"/>
      <p:bldP spid="19468" grpId="3" animBg="1"/>
      <p:bldP spid="19468" grpId="4" animBg="1"/>
      <p:bldP spid="19468" grpId="5" animBg="1"/>
      <p:bldP spid="19468" grpId="6" animBg="1"/>
      <p:bldP spid="19468" grpId="7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2" descr="C:\Users\radius\Downloads\kras8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488363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1" name="Picture 3" descr="C:\Users\radius\Downloads\58ca8a02835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" y="692150"/>
            <a:ext cx="4303713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1116013" y="476250"/>
            <a:ext cx="6985000" cy="12239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Спасибо за урок!</a:t>
            </a:r>
          </a:p>
        </p:txBody>
      </p:sp>
      <p:pic>
        <p:nvPicPr>
          <p:cNvPr id="5" name="БДХ ВРиЦТ им. Попова - Дети любят рисова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5)">
                                      <p:cBhvr>
                                        <p:cTn id="6" dur="1293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59</Words>
  <Application>Microsoft Office PowerPoint</Application>
  <PresentationFormat>Экран (4:3)</PresentationFormat>
  <Paragraphs>17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scorpion</dc:creator>
  <cp:lastModifiedBy>radius</cp:lastModifiedBy>
  <cp:revision>17</cp:revision>
  <dcterms:created xsi:type="dcterms:W3CDTF">2012-07-26T17:47:04Z</dcterms:created>
  <dcterms:modified xsi:type="dcterms:W3CDTF">2012-09-03T13:37:06Z</dcterms:modified>
</cp:coreProperties>
</file>