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69" r:id="rId2"/>
    <p:sldId id="256" r:id="rId3"/>
    <p:sldId id="263" r:id="rId4"/>
    <p:sldId id="264" r:id="rId5"/>
    <p:sldId id="257" r:id="rId6"/>
    <p:sldId id="265" r:id="rId7"/>
    <p:sldId id="258" r:id="rId8"/>
    <p:sldId id="266" r:id="rId9"/>
    <p:sldId id="267" r:id="rId10"/>
    <p:sldId id="268" r:id="rId11"/>
    <p:sldId id="270" r:id="rId12"/>
    <p:sldId id="259" r:id="rId13"/>
    <p:sldId id="260" r:id="rId14"/>
    <p:sldId id="261" r:id="rId15"/>
    <p:sldId id="27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CEF35-58A2-4444-899F-112785AC9EDF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FE02D-262F-443E-88C3-BDB575DA29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E02D-262F-443E-88C3-BDB575DA298E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FE02D-262F-443E-88C3-BDB575DA298E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Из двух городов вышли навстречу друг другу два поезда . </a:t>
            </a:r>
            <a:br>
              <a:rPr lang="ru-RU" sz="2800" dirty="0" smtClean="0"/>
            </a:br>
            <a:r>
              <a:rPr lang="ru-RU" sz="2800" dirty="0" smtClean="0"/>
              <a:t>Один из них шёл до встречи 6 ч со средней скоростью 65 км/ч ,</a:t>
            </a:r>
            <a:br>
              <a:rPr lang="ru-RU" sz="2800" dirty="0" smtClean="0"/>
            </a:br>
            <a:r>
              <a:rPr lang="ru-RU" sz="2800" dirty="0" smtClean="0"/>
              <a:t> а другой -6 часов  со средней скоростью 60 км/ч.Узнай чему равно расстояние между городами.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4">
                    <a:lumMod val="50000"/>
                  </a:schemeClr>
                </a:solidFill>
              </a:rPr>
              <a:t>Что это?</a:t>
            </a:r>
            <a:endParaRPr lang="ru-RU" sz="9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Поспешишь людей насмешишь!</a:t>
            </a:r>
            <a:endParaRPr lang="ru-RU" dirty="0"/>
          </a:p>
        </p:txBody>
      </p:sp>
      <p:pic>
        <p:nvPicPr>
          <p:cNvPr id="4" name="Содержимое 3" descr="IMAG06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Давайте проверим что получилось.</a:t>
            </a:r>
            <a:endParaRPr lang="ru-RU" dirty="0"/>
          </a:p>
        </p:txBody>
      </p:sp>
      <p:pic>
        <p:nvPicPr>
          <p:cNvPr id="6" name="Содержимое 5" descr="IMAG0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оформления краткой записи.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2.Чертёж.</a:t>
            </a:r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-468560" y="1556792"/>
            <a:ext cx="1008112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1196752"/>
            <a:ext cx="978408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>
            <a:off x="7236296" y="980728"/>
            <a:ext cx="978408" cy="48463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Блок-схема: узел 10"/>
          <p:cNvSpPr/>
          <p:nvPr/>
        </p:nvSpPr>
        <p:spPr>
          <a:xfrm>
            <a:off x="1691680" y="1772816"/>
            <a:ext cx="504056" cy="50405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987824" y="1772816"/>
            <a:ext cx="504056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067944" y="1772816"/>
            <a:ext cx="457200" cy="52920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539552" y="1844824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5292080" y="1844824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6444208" y="1772816"/>
            <a:ext cx="457200" cy="4572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812360" y="1772816"/>
            <a:ext cx="504056" cy="432048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верх 35"/>
          <p:cNvSpPr/>
          <p:nvPr/>
        </p:nvSpPr>
        <p:spPr>
          <a:xfrm>
            <a:off x="5508104" y="908720"/>
            <a:ext cx="216024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Горизонтальный свиток 36"/>
          <p:cNvSpPr/>
          <p:nvPr/>
        </p:nvSpPr>
        <p:spPr>
          <a:xfrm>
            <a:off x="5436096" y="548680"/>
            <a:ext cx="1143000" cy="504056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Если </a:t>
            </a:r>
            <a:r>
              <a:rPr lang="ru-RU" dirty="0" smtClean="0">
                <a:solidFill>
                  <a:srgbClr val="002060"/>
                </a:solidFill>
              </a:rPr>
              <a:t>скорость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умножить на время получишь  значение </a:t>
            </a:r>
            <a:r>
              <a:rPr lang="ru-RU" dirty="0" smtClean="0">
                <a:solidFill>
                  <a:srgbClr val="0070C0"/>
                </a:solidFill>
              </a:rPr>
              <a:t>расстояния.</a:t>
            </a:r>
          </a:p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Если </a:t>
            </a:r>
            <a:r>
              <a:rPr lang="ru-RU" dirty="0" smtClean="0">
                <a:solidFill>
                  <a:srgbClr val="0070C0"/>
                </a:solidFill>
              </a:rPr>
              <a:t>расстояние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разделить на </a:t>
            </a:r>
            <a:r>
              <a:rPr lang="ru-RU" dirty="0" smtClean="0">
                <a:solidFill>
                  <a:srgbClr val="7030A0"/>
                </a:solidFill>
              </a:rPr>
              <a:t>время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получишь значение </a:t>
            </a:r>
            <a:r>
              <a:rPr lang="ru-RU" dirty="0" smtClean="0">
                <a:solidFill>
                  <a:srgbClr val="002060"/>
                </a:solidFill>
              </a:rPr>
              <a:t>скорости.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Если </a:t>
            </a:r>
            <a:r>
              <a:rPr lang="ru-RU" dirty="0" smtClean="0">
                <a:solidFill>
                  <a:srgbClr val="0070C0"/>
                </a:solidFill>
              </a:rPr>
              <a:t>расстояние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разделить  на </a:t>
            </a:r>
            <a:r>
              <a:rPr lang="ru-RU" dirty="0" smtClean="0">
                <a:solidFill>
                  <a:srgbClr val="002060"/>
                </a:solidFill>
              </a:rPr>
              <a:t>скорость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получишь значение </a:t>
            </a:r>
            <a:r>
              <a:rPr lang="ru-RU" dirty="0" smtClean="0">
                <a:solidFill>
                  <a:srgbClr val="7030A0"/>
                </a:solidFill>
              </a:rPr>
              <a:t>времени.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Читай ,анализируй ,решай !</a:t>
            </a:r>
            <a:endParaRPr lang="ru-RU" dirty="0"/>
          </a:p>
        </p:txBody>
      </p:sp>
      <p:pic>
        <p:nvPicPr>
          <p:cNvPr id="4" name="Содержимое 3" descr="IMAG06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3" y="530225"/>
            <a:ext cx="7704856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Решай задачи на движение на </a:t>
            </a: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8" name="Содержимое 7" descr="DSCN106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Учитель МОУ «СОШ №31»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г.Магнитогорска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Имбрякова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Светлана Васильевна.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600" dirty="0" smtClean="0"/>
              <a:t>Задачи на движение.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Скорость 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Время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Расстояние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Сможем решить любую!</a:t>
            </a:r>
            <a:endParaRPr lang="ru-RU" dirty="0"/>
          </a:p>
        </p:txBody>
      </p:sp>
      <p:pic>
        <p:nvPicPr>
          <p:cNvPr id="6" name="Содержимое 5" descr="Фото0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знаю что обозначают эти величины , а ты?</a:t>
            </a:r>
            <a:endParaRPr lang="ru-RU" dirty="0"/>
          </a:p>
        </p:txBody>
      </p:sp>
      <p:pic>
        <p:nvPicPr>
          <p:cNvPr id="4" name="Содержимое 3" descr="Фото02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Скорость-путь пройденный за единицу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времени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(км/ч)</a:t>
            </a:r>
          </a:p>
          <a:p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Время- длительность события(движения) .</a:t>
            </a:r>
            <a:r>
              <a:rPr lang="ru-RU" b="1" dirty="0" smtClean="0">
                <a:solidFill>
                  <a:srgbClr val="00B050"/>
                </a:solidFill>
              </a:rPr>
              <a:t>(Ч)</a:t>
            </a:r>
          </a:p>
          <a:p>
            <a:endParaRPr lang="ru-RU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Расстояние –путь который необходимо преодолеть.  </a:t>
            </a:r>
            <a:r>
              <a:rPr lang="ru-RU" b="1" dirty="0" smtClean="0">
                <a:solidFill>
                  <a:srgbClr val="00B0F0"/>
                </a:solidFill>
              </a:rPr>
              <a:t>(км)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же оформить краткую запись этих задач?</a:t>
            </a:r>
            <a:endParaRPr lang="ru-RU" dirty="0"/>
          </a:p>
        </p:txBody>
      </p:sp>
      <p:pic>
        <p:nvPicPr>
          <p:cNvPr id="8" name="Содержимое 7" descr="Фото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5583767" cy="38164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Способы оформления краткой записи 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.Таблица.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Скорость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Расстояние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Автобус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Самолёт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Поезд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Давай попробуем !</a:t>
            </a:r>
            <a:endParaRPr lang="ru-RU" dirty="0"/>
          </a:p>
        </p:txBody>
      </p:sp>
      <p:pic>
        <p:nvPicPr>
          <p:cNvPr id="6" name="Содержимое 5" descr="Фото04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Запиши задачу в таблицу!</a:t>
            </a:r>
            <a:endParaRPr lang="ru-RU" dirty="0"/>
          </a:p>
        </p:txBody>
      </p:sp>
      <p:pic>
        <p:nvPicPr>
          <p:cNvPr id="14" name="Содержимое 13" descr="P318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185</TotalTime>
  <Words>168</Words>
  <Application>Microsoft Office PowerPoint</Application>
  <PresentationFormat>Экран (4:3)</PresentationFormat>
  <Paragraphs>43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Из двух городов вышли навстречу друг другу два поезда .  Один из них шёл до встречи 6 ч со средней скоростью 65 км/ч ,  а другой -6 часов  со средней скоростью 60 км/ч.Узнай чему равно расстояние между городами.</vt:lpstr>
      <vt:lpstr>Задачи на движение.</vt:lpstr>
      <vt:lpstr>Сможем решить любую!</vt:lpstr>
      <vt:lpstr>Я знаю что обозначают эти величины , а ты?</vt:lpstr>
      <vt:lpstr>Запомни!</vt:lpstr>
      <vt:lpstr>Как же оформить краткую запись этих задач?</vt:lpstr>
      <vt:lpstr>Способы оформления краткой записи .</vt:lpstr>
      <vt:lpstr>Давай попробуем !</vt:lpstr>
      <vt:lpstr>Запиши задачу в таблицу!</vt:lpstr>
      <vt:lpstr>Поспешишь людей насмешишь!</vt:lpstr>
      <vt:lpstr>Давайте проверим что получилось.</vt:lpstr>
      <vt:lpstr>Способы оформления краткой записи.</vt:lpstr>
      <vt:lpstr>Запомни!</vt:lpstr>
      <vt:lpstr>Читай ,анализируй ,решай !</vt:lpstr>
      <vt:lpstr>Решай задачи на движение на 5!</vt:lpstr>
      <vt:lpstr>Автор.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движение.</dc:title>
  <cp:lastModifiedBy>Риант</cp:lastModifiedBy>
  <cp:revision>42</cp:revision>
  <dcterms:modified xsi:type="dcterms:W3CDTF">2013-03-11T14:46:23Z</dcterms:modified>
</cp:coreProperties>
</file>