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79912" y="5373216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февраль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592" y="404664"/>
            <a:ext cx="7212014" cy="13134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Работа с занимательным материалом.</a:t>
            </a: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  Поиск изученных букв.  </a:t>
            </a:r>
            <a:r>
              <a:rPr lang="ru-RU" sz="2800" b="1" i="1" smtClean="0">
                <a:solidFill>
                  <a:schemeClr val="accent4">
                    <a:lumMod val="75000"/>
                  </a:schemeClr>
                </a:solidFill>
              </a:rPr>
              <a:t>(ЧАСТЬ 2)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G:\фото\P109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161536" cy="3121152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G:\фото\P109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52936"/>
            <a:ext cx="4161536" cy="3121152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Павел\Desktop\картинки\0_6fc4f_9fc3f18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196752"/>
            <a:ext cx="1314540" cy="1611175"/>
          </a:xfrm>
          <a:prstGeom prst="rect">
            <a:avLst/>
          </a:prstGeom>
          <a:noFill/>
        </p:spPr>
      </p:pic>
      <p:pic>
        <p:nvPicPr>
          <p:cNvPr id="7" name="Picture 4" descr="C:\Users\Павел\Desktop\картинки\0_8e98d_a848588b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365104"/>
            <a:ext cx="2552381" cy="226285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18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877272"/>
            <a:ext cx="3240360" cy="80201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Февраль-март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595" y="260648"/>
            <a:ext cx="7826119" cy="13604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Индивидуальная работа. Сочинение рассказа,</a:t>
            </a: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сказки про свою букву.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G:\Прощание с азбукой\азбука\P109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291584" cy="3218688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G:\Прощание с азбукой\азбука\P109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24944"/>
            <a:ext cx="4291584" cy="3218688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Прощание с азбукой\азбука\P1090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4291584" cy="3218688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G:\Прощание с азбукой\азбука\P1090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636912"/>
            <a:ext cx="4291584" cy="3218688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G:\Прощание с азбукой\азбука\P10907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268760"/>
            <a:ext cx="6502400" cy="4876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Павел\Desktop\картинки\0_60911_66b176db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26962"/>
            <a:ext cx="2014171" cy="21310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215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|2.4|2.3|0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9|2.6|2.4|0.9|3.7|0.9|2.8|1|5|0.9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28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февраль</vt:lpstr>
      <vt:lpstr>Февраль-март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Коллективный  проект</dc:title>
  <dc:creator>Павел</dc:creator>
  <cp:lastModifiedBy>Елена</cp:lastModifiedBy>
  <cp:revision>31</cp:revision>
  <dcterms:created xsi:type="dcterms:W3CDTF">2012-05-14T20:00:23Z</dcterms:created>
  <dcterms:modified xsi:type="dcterms:W3CDTF">2014-11-02T07:31:48Z</dcterms:modified>
</cp:coreProperties>
</file>