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AD0F-A8DF-422D-93CC-6EB842BCF0D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9F23-DF8A-4BD2-BC1C-59BF547CF5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Коллективный  проект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785"/>
            <a:ext cx="6400800" cy="4293870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 уроку литературное чтение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т</a:t>
            </a:r>
            <a:r>
              <a:rPr lang="ru-RU" sz="2800" b="1" i="1" dirty="0" smtClean="0">
                <a:solidFill>
                  <a:srgbClr val="002060"/>
                </a:solidFill>
              </a:rPr>
              <a:t>ема: «Азбука глазами детей»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smtClean="0">
                <a:solidFill>
                  <a:srgbClr val="002060"/>
                </a:solidFill>
              </a:rPr>
              <a:t>ученики </a:t>
            </a:r>
            <a:r>
              <a:rPr lang="ru-RU" sz="2800" b="1" i="1" dirty="0" smtClean="0">
                <a:solidFill>
                  <a:srgbClr val="002060"/>
                </a:solidFill>
              </a:rPr>
              <a:t>1А класса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МБОУ СОШ №31им.В.П.Храмченко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г</a:t>
            </a:r>
            <a:r>
              <a:rPr lang="ru-RU" sz="2800" b="1" i="1" dirty="0" smtClean="0">
                <a:solidFill>
                  <a:srgbClr val="002060"/>
                </a:solidFill>
              </a:rPr>
              <a:t>.Тула 2012г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Руководитель: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Камзова</a:t>
            </a:r>
            <a:r>
              <a:rPr lang="ru-RU" sz="2800" b="1" i="1" dirty="0" smtClean="0">
                <a:solidFill>
                  <a:srgbClr val="002060"/>
                </a:solidFill>
              </a:rPr>
              <a:t> Н.И.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Павел\Desktop\картинки\0_5dc51_998c608d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68760"/>
            <a:ext cx="1269841" cy="1269841"/>
          </a:xfrm>
          <a:prstGeom prst="rect">
            <a:avLst/>
          </a:prstGeom>
          <a:noFill/>
        </p:spPr>
      </p:pic>
      <p:pic>
        <p:nvPicPr>
          <p:cNvPr id="1029" name="Picture 5" descr="C:\Users\Павел\Desktop\картинки\0_5dc64_ac74effc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60000">
            <a:off x="415834" y="1001025"/>
            <a:ext cx="1269841" cy="1269841"/>
          </a:xfrm>
          <a:prstGeom prst="rect">
            <a:avLst/>
          </a:prstGeom>
          <a:noFill/>
        </p:spPr>
      </p:pic>
      <p:pic>
        <p:nvPicPr>
          <p:cNvPr id="1030" name="Picture 6" descr="C:\Users\Павел\Desktop\картинки\0_5dc4f_fddafa2c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0000">
            <a:off x="1127802" y="2793113"/>
            <a:ext cx="1269841" cy="1269841"/>
          </a:xfrm>
          <a:prstGeom prst="rect">
            <a:avLst/>
          </a:prstGeom>
          <a:noFill/>
        </p:spPr>
      </p:pic>
      <p:pic>
        <p:nvPicPr>
          <p:cNvPr id="1031" name="Picture 7" descr="C:\Users\Павел\Desktop\картинки\0_5dc3d_bb4f6148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800000">
            <a:off x="411908" y="4885533"/>
            <a:ext cx="1269841" cy="1269841"/>
          </a:xfrm>
          <a:prstGeom prst="rect">
            <a:avLst/>
          </a:prstGeom>
          <a:noFill/>
        </p:spPr>
      </p:pic>
      <p:pic>
        <p:nvPicPr>
          <p:cNvPr id="1032" name="Picture 8" descr="C:\Users\Павел\Desktop\картинки\0_8d7e7_1474f38f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60000">
            <a:off x="6467944" y="2660650"/>
            <a:ext cx="1422222" cy="1422222"/>
          </a:xfrm>
          <a:prstGeom prst="rect">
            <a:avLst/>
          </a:prstGeom>
          <a:noFill/>
        </p:spPr>
      </p:pic>
      <p:pic>
        <p:nvPicPr>
          <p:cNvPr id="1033" name="Picture 9" descr="C:\Users\Павел\Desktop\картинки\0_8d7f5_5228c934_X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797152"/>
            <a:ext cx="1422222" cy="142222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026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Цели и задачи: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изучить буквы алфавита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развить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воображение,речь,память,мышление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наблюдательность,мелкую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моторику, умение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 сопоставлять  буквы с предметами окружающего мира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провести праздник « Прощание с Азбукой»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создать книгу « Город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Алфавитинск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pPr>
              <a:buNone/>
            </a:pPr>
            <a:endParaRPr lang="ru-RU" sz="24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авел\Desktop\картинки\0_8e99a_188f7bc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2296683" cy="21493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226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\IMG_2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107553" cy="4143404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402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            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Часть 1</a:t>
            </a:r>
            <a:r>
              <a:rPr lang="ru-RU" sz="4800" i="1" dirty="0" smtClean="0">
                <a:solidFill>
                  <a:srgbClr val="7030A0"/>
                </a:solidFill>
              </a:rPr>
              <a:t/>
            </a:r>
            <a:br>
              <a:rPr lang="ru-RU" sz="4800" i="1" dirty="0" smtClean="0">
                <a:solidFill>
                  <a:srgbClr val="7030A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  Этапы работы: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63888" y="6147379"/>
            <a:ext cx="2402523" cy="710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ентябрь-март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1538" y="1357298"/>
            <a:ext cx="7545605" cy="12522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Знакомство с буквами алфавита на уроках  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литературного чтения.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Павел\Desktop\картинки\0_8e9a5_1c4a5e9b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176"/>
            <a:ext cx="1527547" cy="1640434"/>
          </a:xfrm>
          <a:prstGeom prst="rect">
            <a:avLst/>
          </a:prstGeom>
          <a:noFill/>
        </p:spPr>
      </p:pic>
      <p:pic>
        <p:nvPicPr>
          <p:cNvPr id="1027" name="Picture 3" descr="G:\фото\IMG_2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92896"/>
            <a:ext cx="4267200" cy="320040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51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Аппликация « Буквы» на уроках технологии</a:t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«Рваная мозаика».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23928" y="5877272"/>
            <a:ext cx="2630922" cy="764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март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G:\Прощание с азбукой\азбука 2\P109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4031488" cy="3023616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G:\Прощание с азбукой\азбука 2\P1090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4161536" cy="3121152"/>
          </a:xfrm>
          <a:prstGeom prst="round2Diag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Павел\Desktop\картинки\64201674_1284872765_02.png"/>
          <p:cNvPicPr>
            <a:picLocks noChangeAspect="1" noChangeArrowheads="1"/>
          </p:cNvPicPr>
          <p:nvPr/>
        </p:nvPicPr>
        <p:blipFill>
          <a:blip r:embed="rId5" cstate="print"/>
          <a:srcRect r="1778"/>
          <a:stretch>
            <a:fillRect/>
          </a:stretch>
        </p:blipFill>
        <p:spPr bwMode="auto">
          <a:xfrm>
            <a:off x="1043607" y="4653135"/>
            <a:ext cx="1986854" cy="188636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95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6|1.1|1.3|1|1.1|1|1.1|0.8|0.8|0.9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|0.9|1|1|0.9|0.9|1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4|0.9|0.8|2.5|2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2.3|2.3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88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Коллективный  проект</vt:lpstr>
      <vt:lpstr>Цели и задачи:</vt:lpstr>
      <vt:lpstr>             Часть 1   Этапы работы:</vt:lpstr>
      <vt:lpstr>Аппликация « Буквы» на уроках технологии                                                                               «Рваная мозаика».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Коллективный  проект</dc:title>
  <dc:creator>Павел</dc:creator>
  <cp:lastModifiedBy>Елена</cp:lastModifiedBy>
  <cp:revision>32</cp:revision>
  <dcterms:created xsi:type="dcterms:W3CDTF">2012-05-14T20:00:23Z</dcterms:created>
  <dcterms:modified xsi:type="dcterms:W3CDTF">2014-11-02T07:35:47Z</dcterms:modified>
</cp:coreProperties>
</file>