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4.jpg" ContentType="image/gif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7" r:id="rId2"/>
    <p:sldId id="258" r:id="rId3"/>
    <p:sldId id="260" r:id="rId4"/>
    <p:sldId id="267" r:id="rId5"/>
    <p:sldId id="263" r:id="rId6"/>
    <p:sldId id="264" r:id="rId7"/>
    <p:sldId id="265" r:id="rId8"/>
    <p:sldId id="266" r:id="rId9"/>
    <p:sldId id="268" r:id="rId10"/>
    <p:sldId id="270" r:id="rId11"/>
    <p:sldId id="271" r:id="rId12"/>
    <p:sldId id="279" r:id="rId13"/>
    <p:sldId id="274" r:id="rId14"/>
    <p:sldId id="275" r:id="rId15"/>
    <p:sldId id="276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9E1C"/>
    <a:srgbClr val="0000FF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88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7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4FD3A-BBF8-4CD8-A3D8-8D2EA2EA20CC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E812C-0FB5-4C3A-9EA2-67504C258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6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287">
        <p14:doors dir="vert"/>
      </p:transition>
    </mc:Choice>
    <mc:Fallback xmlns="">
      <p:transition spd="slow" advTm="1628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287">
        <p14:doors dir="vert"/>
      </p:transition>
    </mc:Choice>
    <mc:Fallback xmlns="">
      <p:transition spd="slow" advTm="1628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12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287">
        <p14:doors dir="vert"/>
      </p:transition>
    </mc:Choice>
    <mc:Fallback xmlns="">
      <p:transition spd="slow" advTm="1628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6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287">
        <p14:doors dir="vert"/>
      </p:transition>
    </mc:Choice>
    <mc:Fallback xmlns="">
      <p:transition spd="slow" advTm="1628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287">
        <p14:doors dir="vert"/>
      </p:transition>
    </mc:Choice>
    <mc:Fallback xmlns="">
      <p:transition spd="slow" advTm="1628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20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287">
        <p14:doors dir="vert"/>
      </p:transition>
    </mc:Choice>
    <mc:Fallback xmlns="">
      <p:transition spd="slow" advTm="1628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23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287">
        <p14:doors dir="vert"/>
      </p:transition>
    </mc:Choice>
    <mc:Fallback xmlns="">
      <p:transition spd="slow" advTm="1628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24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287">
        <p14:doors dir="vert"/>
      </p:transition>
    </mc:Choice>
    <mc:Fallback xmlns="">
      <p:transition spd="slow" advTm="1628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4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287">
        <p14:doors dir="vert"/>
      </p:transition>
    </mc:Choice>
    <mc:Fallback xmlns="">
      <p:transition spd="slow" advTm="1628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5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287">
        <p14:doors dir="vert"/>
      </p:transition>
    </mc:Choice>
    <mc:Fallback xmlns="">
      <p:transition spd="slow" advTm="1628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2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287">
        <p14:doors dir="vert"/>
      </p:transition>
    </mc:Choice>
    <mc:Fallback xmlns="">
      <p:transition spd="slow" advTm="1628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54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16287">
        <p14:doors dir="vert"/>
      </p:transition>
    </mc:Choice>
    <mc:Fallback xmlns="">
      <p:transition spd="slow" advTm="16287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8"/>
            <a:ext cx="9251504" cy="6910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387510"/>
            <a:ext cx="5400600" cy="120032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7200" b="1" dirty="0" smtClean="0">
                <a:ln w="57150"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МАМА</a:t>
            </a:r>
            <a:endParaRPr lang="ru-RU" sz="7200" b="1" dirty="0">
              <a:ln w="57150"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437112"/>
            <a:ext cx="8064896" cy="194421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sz="7200" b="1" dirty="0" smtClean="0">
                <a:ln w="5715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солнышко моё</a:t>
            </a:r>
            <a:endParaRPr lang="ru-RU" sz="7200" b="1" dirty="0">
              <a:ln w="5715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8" name="Рисунок 7" descr="83356878_large_oillica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412776"/>
            <a:ext cx="5904656" cy="3816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475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081">
        <p14:doors dir="vert"/>
      </p:transition>
    </mc:Choice>
    <mc:Fallback xmlns="">
      <p:transition spd="slow" advTm="160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  <p:extLst mod="1">
    <p:ext uri="{E180D4A7-C9FB-4DFB-919C-405C955672EB}">
      <p14:showEvtLst xmlns:p14="http://schemas.microsoft.com/office/powerpoint/2010/main">
        <p14:playEvt time="1336" objId="4"/>
        <p14:seekEvt time="5744" objId="4" seek="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456" b="2174"/>
          <a:stretch/>
        </p:blipFill>
        <p:spPr>
          <a:xfrm rot="16200000">
            <a:off x="1147564" y="-1147567"/>
            <a:ext cx="7101409" cy="93965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7" t="2424" r="32218" b="83599"/>
          <a:stretch/>
        </p:blipFill>
        <p:spPr>
          <a:xfrm>
            <a:off x="1331640" y="1196752"/>
            <a:ext cx="3528392" cy="2731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rot="20170083">
            <a:off x="179512" y="4221087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ФИЛИППОВ</a:t>
            </a:r>
          </a:p>
          <a:p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НИКИТА</a:t>
            </a:r>
            <a:endParaRPr lang="ru-RU" sz="48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1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205">
        <p14:doors dir="vert"/>
      </p:transition>
    </mc:Choice>
    <mc:Fallback xmlns="">
      <p:transition spd="slow" advTm="72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90" r="10000"/>
          <a:stretch/>
        </p:blipFill>
        <p:spPr>
          <a:xfrm>
            <a:off x="-59635" y="-59634"/>
            <a:ext cx="9223513" cy="69176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1" t="22223" r="23064" b="54141"/>
          <a:stretch/>
        </p:blipFill>
        <p:spPr>
          <a:xfrm>
            <a:off x="2051720" y="2420889"/>
            <a:ext cx="3672408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rot="20262706">
            <a:off x="1" y="692696"/>
            <a:ext cx="4283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ГЕРМАНОВА</a:t>
            </a:r>
          </a:p>
          <a:p>
            <a:pPr algn="ctr"/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АЛИСА</a:t>
            </a:r>
            <a:endParaRPr lang="ru-RU" sz="48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96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433">
        <p14:doors dir="vert"/>
      </p:transition>
    </mc:Choice>
    <mc:Fallback xmlns="">
      <p:transition spd="slow" advTm="94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35" t="3188" r="-2935" b="1305"/>
          <a:stretch/>
        </p:blipFill>
        <p:spPr>
          <a:xfrm rot="16200000">
            <a:off x="949287" y="-1542432"/>
            <a:ext cx="7101411" cy="96490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2" t="35042" r="26795" b="34715"/>
          <a:stretch/>
        </p:blipFill>
        <p:spPr>
          <a:xfrm>
            <a:off x="2286000" y="3577682"/>
            <a:ext cx="3744415" cy="2290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20159464">
            <a:off x="10738" y="599173"/>
            <a:ext cx="3747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ЯРЫГИН АРТЁМ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7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999">
        <p14:doors dir="vert"/>
      </p:transition>
    </mc:Choice>
    <mc:Fallback xmlns="">
      <p:transition spd="slow" advTm="79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16" r="1413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3" t="26061" r="46768" b="48889"/>
          <a:stretch/>
        </p:blipFill>
        <p:spPr>
          <a:xfrm>
            <a:off x="467544" y="2132856"/>
            <a:ext cx="3672408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35696" y="54868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СЪЕДИН ЕГОР</a:t>
            </a:r>
            <a:endParaRPr lang="ru-RU" sz="48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5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589">
        <p14:doors dir="vert"/>
      </p:transition>
    </mc:Choice>
    <mc:Fallback xmlns="">
      <p:transition spd="slow" advTm="155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52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8" t="12841" r="46591" b="53104"/>
          <a:stretch/>
        </p:blipFill>
        <p:spPr>
          <a:xfrm>
            <a:off x="2123728" y="1282526"/>
            <a:ext cx="2880319" cy="2146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rot="10800000" flipV="1">
            <a:off x="251520" y="4199313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ТОЙКЕЕВА  АРУХАН</a:t>
            </a:r>
            <a:endParaRPr lang="ru-RU" sz="48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77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979">
        <p14:doors dir="vert"/>
      </p:transition>
    </mc:Choice>
    <mc:Fallback xmlns="">
      <p:transition spd="slow" advTm="99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406" r="15109"/>
          <a:stretch/>
        </p:blipFill>
        <p:spPr>
          <a:xfrm rot="16200000">
            <a:off x="1160422" y="-1161638"/>
            <a:ext cx="6858000" cy="9144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548680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ПАНОВА ЕКАТЕРИНА</a:t>
            </a:r>
            <a:endParaRPr lang="ru-RU" sz="48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24" t="27646" r="29845" b="27997"/>
          <a:stretch/>
        </p:blipFill>
        <p:spPr>
          <a:xfrm rot="16200000">
            <a:off x="6562442" y="286431"/>
            <a:ext cx="1800202" cy="2324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974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383">
        <p14:doors dir="vert"/>
      </p:transition>
    </mc:Choice>
    <mc:Fallback xmlns="">
      <p:transition spd="slow" advTm="63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Admin\Рабочий стол\Мама - самое дорогое слово на земле\sun1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3" y="-473840"/>
            <a:ext cx="9396536" cy="7245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 rot="10800000" flipH="1" flipV="1">
            <a:off x="2555776" y="3243649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5911" y="2826343"/>
            <a:ext cx="2894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нежности</a:t>
            </a:r>
            <a:endParaRPr lang="ru-RU" sz="3600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775" y="4509120"/>
            <a:ext cx="301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9123" y="3680684"/>
            <a:ext cx="521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терпения</a:t>
            </a:r>
            <a:endParaRPr lang="ru-RU" sz="3600" b="1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4026594" y="4644610"/>
            <a:ext cx="3713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радости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413383" y="3429223"/>
            <a:ext cx="2142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счастья</a:t>
            </a:r>
          </a:p>
          <a:p>
            <a:endParaRPr lang="ru-RU" sz="3600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19" y="54868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МАМОЧКА, МАМУЛЯ </a:t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ПРАЗДНИКОМ ТЕБЯ!</a:t>
            </a:r>
          </a:p>
          <a:p>
            <a:pPr algn="ctr"/>
            <a:r>
              <a:rPr lang="ru-RU" sz="3600" b="1" i="1" dirty="0">
                <a:ln>
                  <a:solidFill>
                    <a:srgbClr val="00B050"/>
                  </a:solidFill>
                </a:ln>
                <a:solidFill>
                  <a:srgbClr val="129E1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i="1" dirty="0" smtClean="0">
                <a:ln>
                  <a:solidFill>
                    <a:srgbClr val="00B050"/>
                  </a:solidFill>
                </a:ln>
                <a:solidFill>
                  <a:srgbClr val="129E1C"/>
                </a:solidFill>
                <a:latin typeface="Times New Roman" pitchFamily="18" charset="0"/>
                <a:cs typeface="Times New Roman" pitchFamily="18" charset="0"/>
              </a:rPr>
              <a:t>елаем  от </a:t>
            </a:r>
            <a:r>
              <a:rPr lang="ru-RU" sz="3600" b="1" i="1" dirty="0">
                <a:ln>
                  <a:solidFill>
                    <a:srgbClr val="00B050"/>
                  </a:solidFill>
                </a:ln>
                <a:solidFill>
                  <a:srgbClr val="129E1C"/>
                </a:solidFill>
                <a:latin typeface="Times New Roman" pitchFamily="18" charset="0"/>
                <a:cs typeface="Times New Roman" pitchFamily="18" charset="0"/>
              </a:rPr>
              <a:t>чистого сердца, касаясь каждого лучика этого солнышка</a:t>
            </a:r>
            <a:endParaRPr lang="ru-RU" sz="3600" b="1" i="1" dirty="0">
              <a:ln>
                <a:solidFill>
                  <a:srgbClr val="129E1C"/>
                </a:solidFill>
              </a:ln>
              <a:solidFill>
                <a:srgbClr val="129E1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9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4429">
        <p14:doors dir="vert"/>
      </p:transition>
    </mc:Choice>
    <mc:Fallback xmlns="">
      <p:transition spd="slow" advTm="244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painting_children_kjb_DonaldZolan_63ItsGrandmaandGrandpa_s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85728"/>
            <a:ext cx="8358246" cy="626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8" y="-7840"/>
            <a:ext cx="3299460" cy="3208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789039"/>
            <a:ext cx="7056784" cy="28623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В </a:t>
            </a:r>
            <a:r>
              <a:rPr lang="ru-RU" sz="2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домике у Солнышка и в мороз тепло,</a:t>
            </a:r>
          </a:p>
          <a:p>
            <a:r>
              <a:rPr lang="ru-RU" sz="2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Даже ночью темною там всегда светло.</a:t>
            </a:r>
          </a:p>
          <a:p>
            <a:r>
              <a:rPr lang="ru-RU" sz="2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Как увижу Солнышко, так всегда пою.</a:t>
            </a:r>
          </a:p>
          <a:p>
            <a:r>
              <a:rPr lang="ru-RU" sz="2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Я его, наверное, больше всех люблю!</a:t>
            </a:r>
          </a:p>
          <a:p>
            <a:r>
              <a:rPr lang="ru-RU" sz="2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Потому что Солнышко-это</a:t>
            </a:r>
          </a:p>
          <a:p>
            <a:r>
              <a:rPr lang="ru-RU" sz="2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         </a:t>
            </a:r>
            <a:r>
              <a:rPr lang="ru-RU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МАМА, ТЫ!</a:t>
            </a:r>
            <a:endParaRPr lang="ru-RU" sz="6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074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408">
        <p14:doors dir="vert"/>
      </p:transition>
    </mc:Choice>
    <mc:Fallback xmlns="">
      <p:transition spd="slow" advTm="174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1003040" y="-1282960"/>
            <a:ext cx="7029400" cy="9252520"/>
          </a:xfrm>
          <a:prstGeom prst="rect">
            <a:avLst/>
          </a:prstGeom>
        </p:spPr>
      </p:pic>
      <p:pic>
        <p:nvPicPr>
          <p:cNvPr id="4" name="Рисунок 19" descr="Фото0525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57" t="16485" r="19568" b="41618"/>
          <a:stretch/>
        </p:blipFill>
        <p:spPr bwMode="auto">
          <a:xfrm>
            <a:off x="3563888" y="3573015"/>
            <a:ext cx="2664295" cy="1853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АБДУЛГАПУРОВ АБУБАКАР</a:t>
            </a:r>
            <a:endParaRPr lang="ru-RU" sz="48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75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796">
        <p14:doors dir="vert"/>
      </p:transition>
    </mc:Choice>
    <mc:Fallback xmlns="">
      <p:transition spd="slow" advTm="77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67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1861" y="4424401"/>
            <a:ext cx="309634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190" y="55395"/>
            <a:ext cx="7799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MS PMincho" pitchFamily="18" charset="-128"/>
                <a:cs typeface="Times New Roman" pitchFamily="18" charset="0"/>
              </a:rPr>
              <a:t>САПОЖНИКОВ</a:t>
            </a:r>
          </a:p>
          <a:p>
            <a:pPr algn="ctr"/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MS PMincho" pitchFamily="18" charset="-128"/>
                <a:cs typeface="Times New Roman" pitchFamily="18" charset="0"/>
              </a:rPr>
              <a:t> ЖАН - ДИДЬЕ</a:t>
            </a:r>
            <a:endParaRPr lang="ru-RU" sz="48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Times New Roman" pitchFamily="18" charset="0"/>
              <a:ea typeface="MS PMincho" pitchFamily="18" charset="-128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4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55">
        <p14:doors dir="vert"/>
      </p:transition>
    </mc:Choice>
    <mc:Fallback xmlns="">
      <p:transition spd="slow" advTm="88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97" t="13731"/>
          <a:stretch/>
        </p:blipFill>
        <p:spPr>
          <a:xfrm>
            <a:off x="0" y="0"/>
            <a:ext cx="913776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83" t="46844" r="54384" b="19144"/>
          <a:stretch/>
        </p:blipFill>
        <p:spPr>
          <a:xfrm rot="5400000">
            <a:off x="2339752" y="1124747"/>
            <a:ext cx="1944215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rot="1820213">
            <a:off x="4219977" y="845506"/>
            <a:ext cx="4873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КУЗЬМЕНКО АНДРЕЙ</a:t>
            </a:r>
            <a:endParaRPr lang="ru-RU" sz="48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7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878">
        <p14:doors dir="vert"/>
      </p:transition>
    </mc:Choice>
    <mc:Fallback xmlns="">
      <p:transition spd="slow" advTm="98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14" r="6310" b="29207"/>
          <a:stretch/>
        </p:blipFill>
        <p:spPr>
          <a:xfrm rot="16200000">
            <a:off x="1036742" y="-1249259"/>
            <a:ext cx="7070517" cy="91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89" r="61224" b="61106"/>
          <a:stretch/>
        </p:blipFill>
        <p:spPr>
          <a:xfrm>
            <a:off x="3508655" y="5157192"/>
            <a:ext cx="2304256" cy="1488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rot="20630464">
            <a:off x="-168158" y="291488"/>
            <a:ext cx="4703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ЛЕВОЧКИНА АНГЕЛИНА</a:t>
            </a:r>
            <a:endParaRPr lang="ru-RU" sz="48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76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866">
        <p14:doors dir="vert"/>
      </p:transition>
    </mc:Choice>
    <mc:Fallback xmlns="">
      <p:transition spd="slow" advTm="14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32" r="18690" b="2539"/>
          <a:stretch/>
        </p:blipFill>
        <p:spPr>
          <a:xfrm rot="16200000">
            <a:off x="1251522" y="-1271605"/>
            <a:ext cx="6857998" cy="93610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2232248" cy="1872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9840031">
            <a:off x="467544" y="4365104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ИЛЬЧЕНКО СТЕПАН</a:t>
            </a:r>
            <a:endParaRPr lang="ru-RU" sz="48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5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773">
        <p14:doors dir="vert"/>
      </p:transition>
    </mc:Choice>
    <mc:Fallback xmlns="">
      <p:transition spd="slow" advTm="97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86" t="28413" r="245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985374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МАКСИМОВ АЛЕКСАНДР</a:t>
            </a:r>
            <a:endParaRPr lang="ru-RU" sz="48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28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15">
        <p14:doors dir="vert"/>
      </p:transition>
    </mc:Choice>
    <mc:Fallback xmlns="">
      <p:transition spd="slow" advTm="100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80" t="22" r="2524" b="-1766"/>
          <a:stretch/>
        </p:blipFill>
        <p:spPr>
          <a:xfrm>
            <a:off x="14536" y="-397629"/>
            <a:ext cx="9129464" cy="75078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07" t="10909" r="8939" b="51940"/>
          <a:stretch/>
        </p:blipFill>
        <p:spPr>
          <a:xfrm>
            <a:off x="3048169" y="1628800"/>
            <a:ext cx="4104456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3" y="4797152"/>
            <a:ext cx="2102029" cy="2331504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3" y="404664"/>
            <a:ext cx="5011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МАНГОШВИЛИ АЛЕКСАНДР</a:t>
            </a:r>
            <a:endParaRPr lang="ru-RU" sz="48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93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159">
        <p14:doors dir="vert"/>
      </p:transition>
    </mc:Choice>
    <mc:Fallback xmlns="">
      <p:transition spd="slow" advTm="151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4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6|2.8|2.3|2.3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86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HP</cp:lastModifiedBy>
  <cp:revision>70</cp:revision>
  <dcterms:created xsi:type="dcterms:W3CDTF">2015-02-25T14:07:38Z</dcterms:created>
  <dcterms:modified xsi:type="dcterms:W3CDTF">2015-03-08T14:30:06Z</dcterms:modified>
</cp:coreProperties>
</file>