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34769844687848E-2"/>
          <c:y val="0.1989624457954306"/>
          <c:w val="0.50898336788458787"/>
          <c:h val="0.688624627457242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человека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от собственного образа жизни</c:v>
                </c:pt>
                <c:pt idx="1">
                  <c:v>окружающей среды</c:v>
                </c:pt>
                <c:pt idx="2">
                  <c:v>от наследственности </c:v>
                </c:pt>
                <c:pt idx="3">
                  <c:v>от уровня развития здравоохранения в стране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164660245678101"/>
          <c:y val="0.35908300602801163"/>
          <c:w val="0.36491230604538594"/>
          <c:h val="0.51972171745382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0.40426</cdr:x>
      <cdr:y>0.51198</cdr:y>
    </cdr:from>
    <cdr:to>
      <cdr:x>0.51859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9778" y="3026534"/>
          <a:ext cx="11396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50 %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0.0801</cdr:x>
      <cdr:y>0.75163</cdr:y>
    </cdr:from>
    <cdr:to>
      <cdr:x>0.19443</cdr:x>
      <cdr:y>0.90632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8489" y="4443209"/>
          <a:ext cx="11396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15%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0.36071</cdr:x>
      <cdr:y>0.33333</cdr:y>
    </cdr:from>
    <cdr:to>
      <cdr:x>0.47504</cdr:x>
      <cdr:y>0.48802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4867" y="19704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0.02599</cdr:x>
      <cdr:y>0.37691</cdr:y>
    </cdr:from>
    <cdr:to>
      <cdr:x>0.14032</cdr:x>
      <cdr:y>0.53159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71" y="2228045"/>
          <a:ext cx="11396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15%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0.1867</cdr:x>
      <cdr:y>0.10893</cdr:y>
    </cdr:from>
    <cdr:to>
      <cdr:x>0.30103</cdr:x>
      <cdr:y>0.26362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61091" y="643944"/>
          <a:ext cx="11396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10%</a:t>
          </a:r>
          <a:endParaRPr lang="ru-RU" sz="3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5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5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5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9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6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1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2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1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0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1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4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9B1282-FA72-43FF-98C9-784CA4D16D17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89DA2A-86B3-4F21-9BD8-953B2BADC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404" y="3019041"/>
            <a:ext cx="8689976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сохранение и укрепление физического и психического здоровья детей путем внедрения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здоровьесберегающих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технологий.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9633" y="321972"/>
            <a:ext cx="6543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/>
              <a:t>«Детский сад № 28»</a:t>
            </a:r>
          </a:p>
          <a:p>
            <a:pPr algn="ctr"/>
            <a:r>
              <a:rPr lang="ru-RU" sz="1400" dirty="0"/>
              <a:t>г. Заволжье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4141" y="5898524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/>
              <a:t>Заместитель заведующего по ВМР: </a:t>
            </a:r>
            <a:endParaRPr lang="ru-RU"/>
          </a:p>
          <a:p>
            <a:r>
              <a:rPr lang="ru-RU"/>
              <a:t>Н.В. Сулейманова</a:t>
            </a:r>
          </a:p>
        </p:txBody>
      </p:sp>
    </p:spTree>
    <p:extLst>
      <p:ext uri="{BB962C8B-B14F-4D97-AF65-F5344CB8AC3E}">
        <p14:creationId xmlns:p14="http://schemas.microsoft.com/office/powerpoint/2010/main" val="31924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 rot="21336766">
            <a:off x="950229" y="328187"/>
            <a:ext cx="3825026" cy="22556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 rot="21231199">
            <a:off x="111322" y="2925085"/>
            <a:ext cx="3825026" cy="22556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спортивные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 и упражнения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405940" y="212591"/>
            <a:ext cx="3825026" cy="22556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работа над ОВД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8102958" y="2796164"/>
            <a:ext cx="3825026" cy="22556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самостоятельная двигательная активность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3412902" y="212591"/>
            <a:ext cx="4973392" cy="390864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двигательной активности детей на прогулке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us\Documents\ФОТО  ДС 28\фото\осень\P1040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27" y="4400646"/>
            <a:ext cx="3131713" cy="23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116" y="276976"/>
            <a:ext cx="9049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резервов дыхательной системы ребёнка происходит за счёт регулярной двигательной активности на свежем воздухе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6" y="1013587"/>
            <a:ext cx="1526271" cy="1817934"/>
          </a:xfrm>
          <a:prstGeom prst="rect">
            <a:avLst/>
          </a:prstGeom>
        </p:spPr>
      </p:pic>
      <p:pic>
        <p:nvPicPr>
          <p:cNvPr id="2050" name="Picture 2" descr="C:\Users\userus\Documents\ФОТО  ДС 28\фото\102MSDCF\DSC03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6" y="3155324"/>
            <a:ext cx="5599977" cy="35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us\Documents\ФОТО  ДС 28\фото\досуг зима\Изображение 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64" y="2664096"/>
            <a:ext cx="4262907" cy="31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252" y="187266"/>
            <a:ext cx="10045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Какие виды </a:t>
            </a:r>
            <a:r>
              <a:rPr lang="ru-RU" sz="3200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sz="3200" dirty="0">
                <a:solidFill>
                  <a:srgbClr val="FF0000"/>
                </a:solidFill>
              </a:rPr>
              <a:t> технологий используются в дошкольном образовательном учреждении? 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213" y="1800962"/>
            <a:ext cx="11127347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технологий: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Технологии сохранения и стимулирования здоровья: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ритмопластика, динамические паузы, подвижные и спортивные игры, релаксация, технологии эстетической направленности, гимнастика пальчиковая, гимнастика для глаз, гимнастика дыхательная, гимнастика бодрящая, гимнастика корригирующая, гимнастика ортопедическая.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Технологии обучения здоровому образу жизни: Физкультурное занятие, проблемно-игровые (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игротреннинги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коммуникативные игры, беседы из серии «Здоровье», самомассаж, точечный самомассаж, биологическая обратная связь (БОС) .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Коррекционные технологии: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арттерапия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технологии музыкального воздействия,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технологии воздействия цветом, технологии коррекции поведения,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фонетическая и логопедическая ритмика.</a:t>
            </a:r>
            <a:endParaRPr lang="ru-RU" sz="2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162" y="0"/>
            <a:ext cx="72816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использования </a:t>
            </a: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782" y="1652341"/>
            <a:ext cx="71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постепенность,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учёт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состояния здоровья и индивидуальных особенностей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системность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физическая привлекательность для ребёнка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50" y="1656858"/>
            <a:ext cx="4378817" cy="3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588" y="348943"/>
            <a:ext cx="9221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Органичное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сочетание всех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здоровьесберегающих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технологий в ДОУ способствует сохранению и укреплению здоровья детей.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38" y="3110247"/>
            <a:ext cx="7760862" cy="2865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7" y="1484548"/>
            <a:ext cx="1526271" cy="18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076" y="1223107"/>
            <a:ext cx="9105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 проведении физкультурного занятия в детском саду две трети движений, составляющих его структуру, должны быть циклического характера.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2.Повышение резервов дыхательной системы ребёнка происходит за счёт регулярной двигательной активности на свежем воздухе.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3.Органичное сочетание всех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ДОУ способствует совершенствованию системы иммунной защиты ребёнка.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127" y="5793757"/>
            <a:ext cx="9328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4. Регулярность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физических нагрузок способствует нарастанию резервных мощностей организма ребёнка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3" y="1223107"/>
            <a:ext cx="970217" cy="1155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2794394"/>
            <a:ext cx="970217" cy="1155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2" y="4222470"/>
            <a:ext cx="970217" cy="11556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43469" y="161110"/>
            <a:ext cx="3017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1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1" y="1268453"/>
            <a:ext cx="6439435" cy="483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17441" y="148991"/>
            <a:ext cx="6611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Будьте здоровы!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8929" y="244227"/>
            <a:ext cx="5009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</a:rPr>
              <a:t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                                                                                         В.А. Сухомлинский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0157" y="2410376"/>
            <a:ext cx="10431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5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– это состояние полного физического, психического, социального благополучия».</a:t>
            </a:r>
            <a:r>
              <a:rPr lang="ru-RU" sz="5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90" y="206062"/>
            <a:ext cx="10364451" cy="132605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нормативно-правовые документы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90" y="1403325"/>
            <a:ext cx="79076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Закон </a:t>
            </a:r>
            <a:r>
              <a:rPr lang="ru-RU" sz="2800" dirty="0"/>
              <a:t>РФ «Об образовании» (ст. 51</a:t>
            </a:r>
            <a:r>
              <a:rPr lang="ru-RU" sz="2800" dirty="0" smtClean="0"/>
              <a:t>)</a:t>
            </a:r>
          </a:p>
          <a:p>
            <a:pPr lvl="0"/>
            <a:endParaRPr lang="ru-RU" sz="2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dirty="0"/>
              <a:t>«О санитарно-эпидемиологическом благополучии населения</a:t>
            </a:r>
            <a:r>
              <a:rPr lang="ru-RU" sz="2800" dirty="0" smtClean="0"/>
              <a:t>».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«</a:t>
            </a:r>
            <a:r>
              <a:rPr lang="ru-RU" sz="2800" dirty="0"/>
              <a:t>О неотложных мерах по обеспечению здоровья населения РФ»   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«</a:t>
            </a:r>
            <a:r>
              <a:rPr lang="ru-RU" sz="2800" dirty="0"/>
              <a:t>Об утверждении основных направлений государственной социальной политики по улучшению положения детей в РФ».</a:t>
            </a:r>
          </a:p>
        </p:txBody>
      </p:sp>
    </p:spTree>
    <p:extLst>
      <p:ext uri="{BB962C8B-B14F-4D97-AF65-F5344CB8AC3E}">
        <p14:creationId xmlns:p14="http://schemas.microsoft.com/office/powerpoint/2010/main" val="12250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639" y="0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компоненты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790" y="1757493"/>
            <a:ext cx="5499280" cy="16425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Соматическое здоровье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— текущее состояние органов и систем организма человека, основу которого составляет биологическая программа индивидуального развития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0168" y="1757493"/>
            <a:ext cx="5499280" cy="16425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Физическое здоровье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— уровень роста и развития органов и систем организма.</a:t>
            </a:r>
            <a:r>
              <a:rPr lang="ru-RU" sz="2000" dirty="0" smtClean="0"/>
              <a:t> 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3430" y="4199337"/>
            <a:ext cx="5499280" cy="16425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Психическое здоровье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— состояние психической сферы, основу которой составляет состояние общего душевного комфорта.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110" y="0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Закончите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пословицы о здоровье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0015" y="901520"/>
            <a:ext cx="6980346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Чистота –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Здоровье дороже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Чисто жить –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Если хочешь быть здоров –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 Здоровье в порядке –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В здоровом теле –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Здоровье за деньги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Береги платье с </a:t>
            </a:r>
            <a:r>
              <a:rPr lang="ru-RU" sz="2800" dirty="0" err="1" smtClean="0">
                <a:effectLst/>
              </a:rPr>
              <a:t>нову</a:t>
            </a:r>
            <a:r>
              <a:rPr lang="ru-RU" sz="2800" dirty="0" smtClean="0">
                <a:effectLst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</a:rPr>
              <a:t>Будет здоровье –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04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4132974"/>
              </p:ext>
            </p:extLst>
          </p:nvPr>
        </p:nvGraphicFramePr>
        <p:xfrm>
          <a:off x="579550" y="572884"/>
          <a:ext cx="9968247" cy="591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08361" y="115910"/>
            <a:ext cx="5022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Здоровье человека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934" y="2557423"/>
            <a:ext cx="8934895" cy="1596177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</a:rPr>
              <a:t>Рекламная 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пауза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185"/>
            <a:ext cx="4051584" cy="4051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4" y="0"/>
            <a:ext cx="2415861" cy="24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" y="1"/>
            <a:ext cx="1221483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7876" y="1300892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сердечно-сосудистой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7266" y="6210969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дыхательной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10084" y="109059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иммунной систем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74" y="2520839"/>
            <a:ext cx="2052714" cy="2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362" y="159089"/>
            <a:ext cx="10607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При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физкультурной  образовательной деятельности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детском </a:t>
            </a: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саду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 трети движений, составляющих его структуру, должны быть циклического характера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7" y="1626216"/>
            <a:ext cx="1526271" cy="1817934"/>
          </a:xfrm>
          <a:prstGeom prst="rect">
            <a:avLst/>
          </a:prstGeom>
        </p:spPr>
      </p:pic>
      <p:pic>
        <p:nvPicPr>
          <p:cNvPr id="4098" name="Picture 2" descr="C:\Users\userus\Documents\ФОТО  ДС 28\фото\соколова л.в\фото\Изображение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92" y="3794852"/>
            <a:ext cx="3817243" cy="28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us\Documents\ФОТО  ДС 28\фото\соколова л.в\фото\Изображение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6" y="2993895"/>
            <a:ext cx="3870256" cy="29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220</TotalTime>
  <Words>497</Words>
  <Application>Microsoft Office PowerPoint</Application>
  <PresentationFormat>Широкоэкранный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Капля</vt:lpstr>
      <vt:lpstr> сохранение и укрепление физического и психического здоровья детей путем внедрения здоровьесберегающих технологий.</vt:lpstr>
      <vt:lpstr>Презентация PowerPoint</vt:lpstr>
      <vt:lpstr>нормативно-правовые документы</vt:lpstr>
      <vt:lpstr>компоненты здоровья</vt:lpstr>
      <vt:lpstr>Закончите пословицы о здоровье</vt:lpstr>
      <vt:lpstr>Презентация PowerPoint</vt:lpstr>
      <vt:lpstr>Рекламная пауза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Сулейманова</dc:creator>
  <cp:lastModifiedBy>Наталья Сулейманова</cp:lastModifiedBy>
  <cp:revision>22</cp:revision>
  <dcterms:created xsi:type="dcterms:W3CDTF">2013-12-11T18:13:14Z</dcterms:created>
  <dcterms:modified xsi:type="dcterms:W3CDTF">2014-12-20T16:14:56Z</dcterms:modified>
</cp:coreProperties>
</file>