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3" r:id="rId3"/>
    <p:sldId id="272" r:id="rId4"/>
    <p:sldId id="271" r:id="rId5"/>
    <p:sldId id="270" r:id="rId6"/>
    <p:sldId id="269" r:id="rId7"/>
    <p:sldId id="268" r:id="rId8"/>
    <p:sldId id="267" r:id="rId9"/>
    <p:sldId id="266" r:id="rId10"/>
    <p:sldId id="265" r:id="rId11"/>
    <p:sldId id="264" r:id="rId12"/>
    <p:sldId id="263" r:id="rId13"/>
    <p:sldId id="262" r:id="rId14"/>
    <p:sldId id="261" r:id="rId15"/>
    <p:sldId id="260" r:id="rId16"/>
    <p:sldId id="259" r:id="rId17"/>
    <p:sldId id="258" r:id="rId18"/>
    <p:sldId id="257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1619-5BED-4606-B67F-7D0E618B55B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4E78-678C-4406-91F0-D13CFF940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1619-5BED-4606-B67F-7D0E618B55B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4E78-678C-4406-91F0-D13CFF940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1619-5BED-4606-B67F-7D0E618B55B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4E78-678C-4406-91F0-D13CFF940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1619-5BED-4606-B67F-7D0E618B55B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4E78-678C-4406-91F0-D13CFF940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1619-5BED-4606-B67F-7D0E618B55B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4E78-678C-4406-91F0-D13CFF940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1619-5BED-4606-B67F-7D0E618B55B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4E78-678C-4406-91F0-D13CFF940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1619-5BED-4606-B67F-7D0E618B55B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4E78-678C-4406-91F0-D13CFF940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1619-5BED-4606-B67F-7D0E618B55B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4E78-678C-4406-91F0-D13CFF940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1619-5BED-4606-B67F-7D0E618B55B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4E78-678C-4406-91F0-D13CFF940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1619-5BED-4606-B67F-7D0E618B55B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4E78-678C-4406-91F0-D13CFF940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1619-5BED-4606-B67F-7D0E618B55B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4E78-678C-4406-91F0-D13CFF940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61619-5BED-4606-B67F-7D0E618B55B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14E78-678C-4406-91F0-D13CFF9401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http://bayun.ru/dia/doshow.html?id=1683&amp;kadr=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http://bayun.ru/dia/doshow.html?id=1683&amp;kadr=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http://bayun.ru/dia/doshow.html?id=1683&amp;kadr=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http://bayun.ru/dia/doshow.html?id=1683&amp;kadr=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http://bayun.ru/dia/doshow.html?id=1683&amp;kadr=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http://bayun.ru/dia/doshow.html?id=1683&amp;kadr=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http://bayun.ru/dia/doshow.html?id=1683&amp;kadr=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 descr="http://bayun.ru/dia/doshow.html?id=1683&amp;kadr=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http://bayun.ru/dia/doshow.html?id=1683&amp;kadr=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http://bayun.ru/dia/doshow.html?id=1683&amp;kadr=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bayun.ru/dia/doshow.html?id=1682&amp;kadr=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http://bayun.ru/dia/doshow.html?id=1683&amp;kadr=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bayun.ru/dia/doshow.html?id=1682&amp;kadr=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ayun.ru/dia/doshow.html?id=1682&amp;kadr=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bayun.ru/dia/doshow.html?id=1682&amp;kadr=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bayun.ru/dia/doshow.html?id=1682&amp;kadr=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bayun.ru/dia/doshow.html?id=1682&amp;kadr=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bayun.ru/dia/doshow.html?id=1682&amp;kadr=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ayun.ru/dia/doshow.html?id=1682&amp;kadr=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http://bayun.ru/dia/doshow.html?id=1683&amp;kadr=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http://bayun.ru/dia/doshow.html?id=1683&amp;kadr=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http://bayun.ru/dia/doshow.html?id=1683&amp;kadr=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http://bayun.ru/dia/doshow.html?id=1683&amp;kadr=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http://bayun.ru/dia/doshow.html?id=1683&amp;kadr=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http://bayun.ru/dia/doshow.html?id=1683&amp;kadr=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http://bayun.ru/dia/doshow.html?id=1683&amp;kadr=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Экран (4:3)</PresentationFormat>
  <Paragraphs>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2014-10-31T12:38:47Z</dcterms:created>
  <dcterms:modified xsi:type="dcterms:W3CDTF">2014-10-31T12:56:34Z</dcterms:modified>
</cp:coreProperties>
</file>