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8" r:id="rId2"/>
    <p:sldId id="307" r:id="rId3"/>
    <p:sldId id="265" r:id="rId4"/>
    <p:sldId id="268" r:id="rId5"/>
    <p:sldId id="266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B537B-A050-486A-9E29-F84C5FA92BB5}" type="datetimeFigureOut">
              <a:rPr lang="ru-RU" smtClean="0"/>
              <a:pPr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71983-4F2D-4849-9698-C7E7A29BA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bayun.ru/dia/doshow.html?id=1682&amp;kadr=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bayun.ru/dia/doshow.html?id=1682&amp;kadr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bayun.ru/dia/doshow.html?id=1682&amp;kadr=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bayun.ru/dia/doshow.html?id=1682&amp;kadr=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bayun.ru/dia/doshow.html?id=1682&amp;kadr=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bayun.ru/dia/doshow.html?id=1682&amp;kadr=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bayun.ru/dia/doshow.html?id=1682&amp;kadr=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bayun.ru/dia/doshow.html?id=1682&amp;kadr=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bayun.ru/dia/doshow.html?id=1682&amp;kadr=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bayun.ru/dia/doshow.html?id=1682&amp;kadr=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bayun.ru/dia/doshow.html?id=1682&amp;kadr=3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bayun.ru/dia/doshow.html?id=1682&amp;kadr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bayun.ru/dia/doshow.html?id=1682&amp;kadr=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ayun.ru/dia/doshow.html?id=1682&amp;kadr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bayun.ru/dia/doshow.html?id=1682&amp;kadr=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bayun.ru/dia/doshow.html?id=1682&amp;kadr=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bayun.ru/dia/doshow.html?id=1682&amp;kadr=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ayun.ru/dia/doshow.html?id=1682&amp;kadr=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bayun.ru/dia/doshow.html?id=1682&amp;kadr=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2014-03-11T17:40:51Z</dcterms:created>
  <dcterms:modified xsi:type="dcterms:W3CDTF">2014-10-31T13:15:16Z</dcterms:modified>
</cp:coreProperties>
</file>