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B4A51-2355-4345-AD6D-707DD2F3C38E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8D427-339A-4E45-83A2-9644079C31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bayun.ru/dia/doshow.html?id=1682&amp;kadr=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bayun.ru/dia/doshow.html?id=1682&amp;kadr=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bayun.ru/dia/doshow.html?id=1682&amp;kadr=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bayun.ru/dia/doshow.html?id=1682&amp;kadr=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bayun.ru/dia/doshow.html?id=1682&amp;kadr=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bayun.ru/dia/doshow.html?id=1682&amp;kadr=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bayun.ru/dia/doshow.html?id=1682&amp;kadr=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bayun.ru/dia/doshow.html?id=1682&amp;kadr=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bayun.ru/dia/doshow.html?id=1682&amp;kadr=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bayun.ru/dia/doshow.html?id=1682&amp;kadr=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bayun.ru/dia/doshow.html?id=1682&amp;kadr=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bayun.ru/dia/doshow.html?id=1682&amp;kadr=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bayun.ru/dia/doshow.html?id=1682&amp;kadr=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bayun.ru/dia/doshow.html?id=1682&amp;kadr=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bayun.ru/dia/doshow.html?id=1682&amp;kadr=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388425" cy="629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bayun.ru/dia/doshow.html?id=1682&amp;kadr=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bayun.ru/dia/doshow.html?id=1682&amp;kadr=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bayun.ru/dia/doshow.html?id=1682&amp;kadr=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bayun.ru/dia/doshow.html?id=1682&amp;kadr=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bayun.ru/dia/doshow.html?id=1682&amp;kadr=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92480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bayun.ru/dia/doshow.html?id=1682&amp;kadr=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bayun.ru/dia/doshow.html?id=1682&amp;kadr=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bayun.ru/dia/doshow.html?id=1682&amp;kadr=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bayun.ru/dia/doshow.html?id=1682&amp;kadr=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2014-10-31T13:05:25Z</dcterms:created>
  <dcterms:modified xsi:type="dcterms:W3CDTF">2014-10-31T13:13:17Z</dcterms:modified>
</cp:coreProperties>
</file>