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47AAB4-0F46-41B8-BF31-B281CF7188F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1310F0-CBEE-44B5-836F-4810897F1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Упражнения, которые можно использовать в </a:t>
            </a:r>
            <a:r>
              <a:rPr lang="ru-RU" b="1" dirty="0" smtClean="0">
                <a:solidFill>
                  <a:srgbClr val="FFFF00"/>
                </a:solidFill>
              </a:rPr>
              <a:t>работе по отработке техники чтения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 учитель начальных классов ГБОУ СОШ №979</a:t>
            </a:r>
          </a:p>
          <a:p>
            <a:r>
              <a:rPr lang="ru-RU" dirty="0" smtClean="0"/>
              <a:t>Рыбакова Татьяна Сергеевна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Чтение только второй половины слова: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СТИО		СТИСО	    СТИБЕН	     СТИНО	             СТИСТИ</a:t>
            </a:r>
          </a:p>
          <a:p>
            <a:r>
              <a:rPr lang="ru-RU" sz="8000" dirty="0" smtClean="0">
                <a:solidFill>
                  <a:srgbClr val="FF0000"/>
                </a:solidFill>
              </a:rPr>
              <a:t>(особенности)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12.Чтение слов и </a:t>
            </a:r>
            <a:r>
              <a:rPr lang="ru-RU" dirty="0" err="1" smtClean="0">
                <a:solidFill>
                  <a:srgbClr val="FFFF00"/>
                </a:solidFill>
              </a:rPr>
              <a:t>преложений</a:t>
            </a:r>
            <a:r>
              <a:rPr lang="ru-RU" dirty="0" smtClean="0">
                <a:solidFill>
                  <a:srgbClr val="FFFF00"/>
                </a:solidFill>
              </a:rPr>
              <a:t>, записанных наоборот: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/>
              <a:t>АНИШАМ (машина)	АКЛОП (полка )	АЛОКШ (школа)</a:t>
            </a:r>
          </a:p>
          <a:p>
            <a:r>
              <a:rPr lang="ru-RU" sz="6000" dirty="0" smtClean="0"/>
              <a:t>! ЬТАТИЧ ЬТЕМУ ОШОРОХ КАК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pPr lvl="0"/>
            <a:r>
              <a:rPr lang="ru-RU" sz="7200" dirty="0" smtClean="0">
                <a:solidFill>
                  <a:srgbClr val="FFFF00"/>
                </a:solidFill>
              </a:rPr>
              <a:t>«Словесная лесенка»</a:t>
            </a:r>
            <a:br>
              <a:rPr lang="ru-RU" sz="7200" dirty="0" smtClean="0">
                <a:solidFill>
                  <a:srgbClr val="FFFF00"/>
                </a:solidFill>
              </a:rPr>
            </a:b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 lnSpcReduction="10000"/>
          </a:bodyPr>
          <a:lstStyle/>
          <a:p>
            <a:r>
              <a:rPr lang="ru-RU" sz="4800" dirty="0" err="1" smtClean="0"/>
              <a:t>ма</a:t>
            </a:r>
            <a:endParaRPr lang="ru-RU" sz="4800" dirty="0" smtClean="0"/>
          </a:p>
          <a:p>
            <a:r>
              <a:rPr lang="ru-RU" sz="4800" dirty="0" smtClean="0"/>
              <a:t>мал</a:t>
            </a:r>
          </a:p>
          <a:p>
            <a:r>
              <a:rPr lang="ru-RU" sz="4800" dirty="0" smtClean="0"/>
              <a:t>мала</a:t>
            </a:r>
          </a:p>
          <a:p>
            <a:r>
              <a:rPr lang="ru-RU" sz="4800" dirty="0" smtClean="0"/>
              <a:t>марка</a:t>
            </a:r>
          </a:p>
          <a:p>
            <a:r>
              <a:rPr lang="ru-RU" sz="4800" dirty="0" smtClean="0"/>
              <a:t>маркиз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6700" dirty="0" smtClean="0">
                <a:solidFill>
                  <a:srgbClr val="FFFF00"/>
                </a:solidFill>
              </a:rPr>
              <a:t>Сколько спряталось слов?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ВОЛЧИШКОТКРЫТОЛЩЕНОКНОЧЬ</a:t>
            </a:r>
          </a:p>
          <a:p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FF00"/>
                </a:solidFill>
              </a:rPr>
              <a:t>14.Найди слова, в которых спрятался слог –КРА: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краска	              крот</a:t>
            </a:r>
          </a:p>
          <a:p>
            <a:r>
              <a:rPr lang="ru-RU" sz="6000" dirty="0" smtClean="0"/>
              <a:t>икра		         кран</a:t>
            </a:r>
          </a:p>
          <a:p>
            <a:r>
              <a:rPr lang="ru-RU" sz="6000" dirty="0" smtClean="0"/>
              <a:t>красота	         крапива</a:t>
            </a:r>
          </a:p>
          <a:p>
            <a:r>
              <a:rPr lang="ru-RU" sz="6000" dirty="0" smtClean="0"/>
              <a:t>красный	         кроткий</a:t>
            </a:r>
          </a:p>
          <a:p>
            <a:r>
              <a:rPr lang="ru-RU" sz="6000" dirty="0" smtClean="0"/>
              <a:t>украл 		         краб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15.Прочитай зашифрованные слова, найди лишнее, которое не подходит по смыслу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dirty="0" smtClean="0"/>
              <a:t>ИТК-КИТ</a:t>
            </a:r>
            <a:br>
              <a:rPr lang="ru-RU" sz="4800" dirty="0" smtClean="0"/>
            </a:br>
            <a:r>
              <a:rPr lang="ru-RU" sz="4800" dirty="0" smtClean="0"/>
              <a:t>КУАЛА-	АКУЛА</a:t>
            </a:r>
            <a:br>
              <a:rPr lang="ru-RU" sz="4800" dirty="0" smtClean="0"/>
            </a:br>
            <a:r>
              <a:rPr lang="ru-RU" sz="4800" dirty="0" smtClean="0"/>
              <a:t>ЛЕДФИНЬ-ДЕЛЬФИН</a:t>
            </a:r>
            <a:br>
              <a:rPr lang="ru-RU" sz="4800" dirty="0" smtClean="0"/>
            </a:br>
            <a:r>
              <a:rPr lang="ru-RU" sz="4800" dirty="0" smtClean="0"/>
              <a:t>ЯЛИЛИ-ЛИЛИЯ</a:t>
            </a:r>
          </a:p>
          <a:p>
            <a:r>
              <a:rPr lang="ru-RU" sz="4800" dirty="0" smtClean="0"/>
              <a:t>АВД ОРМОЗА	(два мороза),  	ПЕЦКУ	(купец)	,	ВОДРОСЕК (дровосек)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17. Чтение текстов с деформированными словами.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             Береги здоровье.</a:t>
            </a:r>
          </a:p>
          <a:p>
            <a:r>
              <a:rPr lang="ru-RU" sz="4000" dirty="0" smtClean="0"/>
              <a:t>Чистота – ЛОАЗГ РОДОЗЯВЬ. Борись с грязью и пылью. Чаще чисти ЁОВС ТЬЕАЛП и обувь. Обязательно ВЕТРИПРОВАЙ НАКОМТУ. Помни: солнце, воздух и вода – твои  ИЕШЧУЛ ЗЬЯРУД.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18. Выполни математические действия и прочитай слово: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СОМ+БАЛ-ОМ+КО-С+Н=  БАЛКОН </a:t>
            </a:r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19. Зашифрованное слово: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КОЛОС, РОТА, ВАЗА  (КО-РО-ВА)</a:t>
            </a:r>
          </a:p>
          <a:p>
            <a:r>
              <a:rPr lang="ru-RU" sz="4800" dirty="0" smtClean="0"/>
              <a:t>ЗМЕЯ, РАМА (Я-МА)	</a:t>
            </a:r>
          </a:p>
          <a:p>
            <a:r>
              <a:rPr lang="ru-RU" sz="4800" dirty="0" smtClean="0"/>
              <a:t>СОЛОМКА, ПОРА, МЕЛЬ ( КА-РА-МЕЛЬ)</a:t>
            </a:r>
          </a:p>
          <a:p>
            <a:r>
              <a:rPr lang="ru-RU" sz="4800" dirty="0" smtClean="0"/>
              <a:t>САПОГИ, ПАРАШЮТ, ФАНТАЗИЯ (СА-РА-ФАН)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20. Прочитай слово, используя только буквы русского алфавита.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r>
              <a:rPr lang="en-GB" sz="7200" dirty="0" smtClean="0"/>
              <a:t>W</a:t>
            </a:r>
            <a:r>
              <a:rPr lang="ru-RU" sz="7200" dirty="0" smtClean="0"/>
              <a:t>О</a:t>
            </a:r>
            <a:r>
              <a:rPr lang="en-GB" sz="7200" dirty="0" smtClean="0"/>
              <a:t>R</a:t>
            </a:r>
            <a:r>
              <a:rPr lang="ru-RU" sz="7200" dirty="0" smtClean="0"/>
              <a:t>К</a:t>
            </a:r>
            <a:r>
              <a:rPr lang="en-GB" sz="7200" dirty="0" smtClean="0"/>
              <a:t>N</a:t>
            </a:r>
            <a:r>
              <a:rPr lang="ru-RU" sz="7200" dirty="0" smtClean="0"/>
              <a:t>Н</a:t>
            </a:r>
            <a:r>
              <a:rPr lang="en-GB" sz="7200" dirty="0" smtClean="0"/>
              <a:t>Z</a:t>
            </a:r>
            <a:r>
              <a:rPr lang="ru-RU" sz="7200" dirty="0" smtClean="0"/>
              <a:t>О (ОКНО)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857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1.   </a:t>
            </a:r>
            <a:r>
              <a:rPr lang="ru-RU" sz="6600" dirty="0" smtClean="0">
                <a:solidFill>
                  <a:srgbClr val="FFFF00"/>
                </a:solidFill>
              </a:rPr>
              <a:t>Дифференциация сходных слогов и слов: </a:t>
            </a:r>
            <a:br>
              <a:rPr lang="ru-RU" sz="6600" dirty="0" smtClean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094674"/>
          </a:xfrm>
        </p:spPr>
        <p:txBody>
          <a:bodyPr/>
          <a:lstStyle/>
          <a:p>
            <a:r>
              <a:rPr lang="ru-RU" sz="9600" dirty="0" err="1" smtClean="0"/>
              <a:t>ла-ра</a:t>
            </a:r>
            <a:r>
              <a:rPr lang="ru-RU" sz="9600" dirty="0" smtClean="0"/>
              <a:t>, </a:t>
            </a:r>
            <a:r>
              <a:rPr lang="ru-RU" sz="9600" dirty="0" err="1" smtClean="0"/>
              <a:t>за-са</a:t>
            </a:r>
            <a:r>
              <a:rPr lang="ru-RU" sz="9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FFFF00"/>
                </a:solidFill>
              </a:rPr>
              <a:t>2.   Чтение слогов и слов по подобию: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 lnSpcReduction="10000"/>
          </a:bodyPr>
          <a:lstStyle/>
          <a:p>
            <a:r>
              <a:rPr lang="ru-RU" sz="6600" dirty="0" err="1" smtClean="0"/>
              <a:t>ма-са-ла</a:t>
            </a:r>
            <a:r>
              <a:rPr lang="ru-RU" sz="6600" dirty="0" smtClean="0"/>
              <a:t>, Маша - Дима - Паша, бочка - почка - точка - дочка.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rgbClr val="FFFF00"/>
                </a:solidFill>
              </a:rPr>
              <a:t>3.   Чтение слогов и слов с подготовкой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80426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о-то-сто-стол</a:t>
            </a:r>
            <a:r>
              <a:rPr lang="ru-RU" sz="6600" dirty="0" smtClean="0"/>
              <a:t>,</a:t>
            </a:r>
          </a:p>
          <a:p>
            <a:r>
              <a:rPr lang="ru-RU" sz="6600" dirty="0" smtClean="0"/>
              <a:t> </a:t>
            </a:r>
            <a:r>
              <a:rPr lang="ru-RU" sz="6600" dirty="0" err="1" smtClean="0"/>
              <a:t>о-ор-бор-сбор-сборник</a:t>
            </a:r>
            <a:r>
              <a:rPr lang="ru-RU" sz="6600" dirty="0" smtClean="0"/>
              <a:t>.</a:t>
            </a:r>
          </a:p>
          <a:p>
            <a:endParaRPr lang="ru-RU" sz="6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4.   Чтение слов, написание которых отличается одной двумя буквами или поряд­ком их расположения.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23302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сом	пар</a:t>
            </a:r>
          </a:p>
          <a:p>
            <a:r>
              <a:rPr lang="ru-RU" sz="4400" dirty="0" smtClean="0"/>
              <a:t>сон	бар</a:t>
            </a:r>
          </a:p>
          <a:p>
            <a:r>
              <a:rPr lang="ru-RU" sz="4400" dirty="0" smtClean="0"/>
              <a:t>сок	дар</a:t>
            </a:r>
          </a:p>
          <a:p>
            <a:r>
              <a:rPr lang="ru-RU" sz="4400" dirty="0" smtClean="0"/>
              <a:t>сор	шар</a:t>
            </a:r>
          </a:p>
          <a:p>
            <a:r>
              <a:rPr lang="ru-RU" sz="4400" dirty="0" smtClean="0"/>
              <a:t>сыр	жар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1431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5.   Чтение слов с одинаковой концовкой или началом.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	     тон			</a:t>
            </a:r>
            <a:r>
              <a:rPr lang="ru-RU" sz="4400" dirty="0" err="1" smtClean="0"/>
              <a:t>мис</a:t>
            </a:r>
            <a:endParaRPr lang="ru-RU" sz="4400" dirty="0" smtClean="0"/>
          </a:p>
          <a:p>
            <a:r>
              <a:rPr lang="ru-RU" sz="4400" dirty="0" smtClean="0"/>
              <a:t>	     </a:t>
            </a:r>
            <a:r>
              <a:rPr lang="ru-RU" sz="4400" dirty="0" err="1" smtClean="0"/>
              <a:t>нан</a:t>
            </a:r>
            <a:r>
              <a:rPr lang="ru-RU" sz="4400" dirty="0" smtClean="0"/>
              <a:t>			</a:t>
            </a:r>
            <a:r>
              <a:rPr lang="ru-RU" sz="4400" dirty="0" err="1" smtClean="0"/>
              <a:t>мас</a:t>
            </a:r>
            <a:endParaRPr lang="ru-RU" sz="4400" dirty="0" smtClean="0"/>
          </a:p>
          <a:p>
            <a:r>
              <a:rPr lang="ru-RU" sz="4400" b="1" dirty="0" smtClean="0">
                <a:solidFill>
                  <a:srgbClr val="FF0000"/>
                </a:solidFill>
              </a:rPr>
              <a:t>ба </a:t>
            </a:r>
            <a:r>
              <a:rPr lang="ru-RU" sz="4400" dirty="0" smtClean="0"/>
              <a:t>   лет			</a:t>
            </a:r>
            <a:r>
              <a:rPr lang="ru-RU" sz="4400" dirty="0" err="1" smtClean="0"/>
              <a:t>мар</a:t>
            </a:r>
            <a:r>
              <a:rPr lang="ru-RU" sz="4400" dirty="0" smtClean="0"/>
              <a:t>	</a:t>
            </a:r>
            <a:r>
              <a:rPr lang="ru-RU" sz="4400" dirty="0" smtClean="0">
                <a:solidFill>
                  <a:srgbClr val="FF0000"/>
                </a:solidFill>
              </a:rPr>
              <a:t>   </a:t>
            </a:r>
            <a:r>
              <a:rPr lang="ru-RU" sz="4400" dirty="0" err="1" smtClean="0">
                <a:solidFill>
                  <a:srgbClr val="FF0000"/>
                </a:solidFill>
              </a:rPr>
              <a:t>ка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ru-RU" sz="4400" dirty="0" smtClean="0"/>
              <a:t>        </a:t>
            </a:r>
            <a:r>
              <a:rPr lang="ru-RU" sz="4400" dirty="0" err="1" smtClean="0"/>
              <a:t>зар</a:t>
            </a:r>
            <a:r>
              <a:rPr lang="ru-RU" sz="4400" dirty="0" smtClean="0"/>
              <a:t>			нор	</a:t>
            </a:r>
          </a:p>
          <a:p>
            <a:r>
              <a:rPr lang="ru-RU" sz="4400" dirty="0" smtClean="0"/>
              <a:t>	      </a:t>
            </a:r>
            <a:r>
              <a:rPr lang="ru-RU" sz="4400" dirty="0" err="1" smtClean="0"/>
              <a:t>ня</a:t>
            </a:r>
            <a:r>
              <a:rPr lang="ru-RU" sz="4400" dirty="0" smtClean="0"/>
              <a:t>			лап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6.   Чтение слов с одинаковыми гласными.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сады                  </a:t>
            </a:r>
            <a:r>
              <a:rPr lang="ru-RU" sz="3600" dirty="0" smtClean="0"/>
              <a:t>мина                гора</a:t>
            </a:r>
          </a:p>
          <a:p>
            <a:r>
              <a:rPr lang="ru-RU" sz="3600" dirty="0" smtClean="0"/>
              <a:t>рады                  </a:t>
            </a:r>
            <a:r>
              <a:rPr lang="ru-RU" sz="3600" dirty="0" smtClean="0"/>
              <a:t>липа                 кора</a:t>
            </a:r>
          </a:p>
          <a:p>
            <a:r>
              <a:rPr lang="ru-RU" sz="3600" dirty="0" smtClean="0"/>
              <a:t>лапы                  </a:t>
            </a:r>
            <a:r>
              <a:rPr lang="ru-RU" sz="3600" dirty="0" smtClean="0"/>
              <a:t>киса                 нора</a:t>
            </a:r>
          </a:p>
          <a:p>
            <a:r>
              <a:rPr lang="ru-RU" sz="3600" dirty="0" smtClean="0"/>
              <a:t>вазы                  </a:t>
            </a:r>
            <a:r>
              <a:rPr lang="ru-RU" sz="3600" dirty="0" smtClean="0"/>
              <a:t>лиса                 пора</a:t>
            </a:r>
          </a:p>
          <a:p>
            <a:r>
              <a:rPr lang="ru-RU" sz="3600" dirty="0" smtClean="0"/>
              <a:t>фары                 </a:t>
            </a:r>
            <a:r>
              <a:rPr lang="ru-RU" sz="3600" dirty="0" smtClean="0"/>
              <a:t>пила                 опора</a:t>
            </a:r>
          </a:p>
          <a:p>
            <a:r>
              <a:rPr lang="ru-RU" sz="3600" smtClean="0"/>
              <a:t>шары                </a:t>
            </a:r>
            <a:r>
              <a:rPr lang="ru-RU" sz="3600" dirty="0" smtClean="0"/>
              <a:t>сила                  шпора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7.   Чтение родственных слов, отличающихся друг от друга одной из морфем: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/>
              <a:t>кот - котик - котище - котенок - котята - кошачий</a:t>
            </a:r>
          </a:p>
          <a:p>
            <a:r>
              <a:rPr lang="ru-RU" sz="5400" dirty="0" smtClean="0"/>
              <a:t>мост - мостик - мостики - мостить - мостовая - мосток; </a:t>
            </a:r>
            <a:r>
              <a:rPr lang="ru-RU" sz="5400" dirty="0" err="1" smtClean="0"/>
              <a:t>мосточек</a:t>
            </a:r>
            <a:r>
              <a:rPr lang="ru-RU" sz="5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Чтение слов, имеющих одинаковую приставку, но разные корни: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прошел - проделал - прочитал.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339</Words>
  <Application>Microsoft Office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Упражнения, которые можно использовать в работе по отработке техники чтения </vt:lpstr>
      <vt:lpstr>1.   Дифференциация сходных слогов и слов:  </vt:lpstr>
      <vt:lpstr>2.   Чтение слогов и слов по подобию:  </vt:lpstr>
      <vt:lpstr>3.   Чтение слогов и слов с подготовкой:  </vt:lpstr>
      <vt:lpstr>4.   Чтение слов, написание которых отличается одной двумя буквами или поряд­ком их расположения. </vt:lpstr>
      <vt:lpstr>5.   Чтение слов с одинаковой концовкой или началом. </vt:lpstr>
      <vt:lpstr>6.   Чтение слов с одинаковыми гласными. </vt:lpstr>
      <vt:lpstr>7.   Чтение родственных слов, отличающихся друг от друга одной из морфем: </vt:lpstr>
      <vt:lpstr>Чтение слов, имеющих одинаковую приставку, но разные корни:  </vt:lpstr>
      <vt:lpstr>Чтение только второй половины слова: </vt:lpstr>
      <vt:lpstr>12.Чтение слов и преложений, записанных наоборот: </vt:lpstr>
      <vt:lpstr>«Словесная лесенка» </vt:lpstr>
      <vt:lpstr>Сколько спряталось слов? </vt:lpstr>
      <vt:lpstr>14.Найди слова, в которых спрятался слог –КРА: </vt:lpstr>
      <vt:lpstr>15.Прочитай зашифрованные слова, найди лишнее, которое не подходит по смыслу</vt:lpstr>
      <vt:lpstr>17. Чтение текстов с деформированными словами. </vt:lpstr>
      <vt:lpstr>18. Выполни математические действия и прочитай слово: </vt:lpstr>
      <vt:lpstr>19. Зашифрованное слово: </vt:lpstr>
      <vt:lpstr>20. Прочитай слово, используя только буквы русского алфавита.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Упражнения, которые можно использовать в работе.</dc:title>
  <dc:creator>Алексей</dc:creator>
  <cp:lastModifiedBy>Алексей</cp:lastModifiedBy>
  <cp:revision>6</cp:revision>
  <dcterms:created xsi:type="dcterms:W3CDTF">2014-10-30T05:11:52Z</dcterms:created>
  <dcterms:modified xsi:type="dcterms:W3CDTF">2014-11-02T09:07:47Z</dcterms:modified>
</cp:coreProperties>
</file>