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8D7D-3D90-44EC-813B-7CA987C651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47F0-B6BB-4835-9D5B-FB89D4B67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Osen_-zvuki-oseni(muzoman.net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Osen_-zvuki-oseni(muzoman.net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Osen_-zvuki-oseni(muzoman.net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3;&#1077;&#1082;&#1089;&#1077;&#1081;\Videos\4K%20Video%20Downloader\&#1055;&#1072;&#1076;&#1072;&#1102;&#1090;,%20&#1087;&#1072;&#1076;&#1072;&#1102;&#1090;%20&#1083;&#1080;&#1089;&#1090;&#1100;&#1103;%20-%20Falling,%20falling%20leaves%20...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/>
          <a:lstStyle/>
          <a:p>
            <a:r>
              <a:rPr lang="ru-RU" sz="7200" dirty="0">
                <a:solidFill>
                  <a:srgbClr val="00B050"/>
                </a:solidFill>
              </a:rPr>
              <a:t>М.М. Пришвин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«</a:t>
            </a:r>
            <a:r>
              <a:rPr lang="ru-RU" sz="7200" dirty="0">
                <a:solidFill>
                  <a:srgbClr val="FFC000"/>
                </a:solidFill>
              </a:rPr>
              <a:t>Осеннее утро»</a:t>
            </a:r>
          </a:p>
          <a:p>
            <a:r>
              <a:rPr lang="ru-RU" dirty="0" smtClean="0"/>
              <a:t>Презентацию выполнила учитель начальных классов ГБОУ СОШ №979</a:t>
            </a:r>
          </a:p>
          <a:p>
            <a:r>
              <a:rPr lang="ru-RU" dirty="0" smtClean="0"/>
              <a:t>Г.Москвы</a:t>
            </a:r>
          </a:p>
          <a:p>
            <a:r>
              <a:rPr lang="ru-RU" dirty="0" smtClean="0"/>
              <a:t>Рыбакова Татьяна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Опята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пя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Подосиновик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досин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1" y="1600200"/>
            <a:ext cx="64294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Таблица съедобных грибов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Таблица гриб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643865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Пожелтелые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чёрные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сухие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золотые	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багряные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жёлтые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коричневые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красные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яркие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Пришвин Михаил Михайлович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ришв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00108"/>
            <a:ext cx="5429520" cy="5641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Про-буж-да-ет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пробуждается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Па-ра-шю-тик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парашютик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Раз-ле-те-лись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разлетелись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Пе-ре-лёт-ны-е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перелётные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Убежала в норку мышка,</a:t>
            </a:r>
            <a:endParaRPr lang="ru-RU" sz="88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Спать залёг в берлогу мишка. 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Душа нараспашку.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7200" dirty="0">
                <a:solidFill>
                  <a:srgbClr val="FF0000"/>
                </a:solidFill>
              </a:rPr>
              <a:t>	(очень простой)</a:t>
            </a:r>
          </a:p>
          <a:p>
            <a:r>
              <a:rPr lang="ru-RU" sz="7200" dirty="0">
                <a:solidFill>
                  <a:srgbClr val="00B050"/>
                </a:solidFill>
              </a:rPr>
              <a:t>Душа в душу.			(хорошо)</a:t>
            </a:r>
          </a:p>
          <a:p>
            <a:r>
              <a:rPr lang="ru-RU" sz="7200" dirty="0">
                <a:solidFill>
                  <a:srgbClr val="7030A0"/>
                </a:solidFill>
              </a:rPr>
              <a:t>Душа болит.			(неспокойно)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нецов осе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4422"/>
            <a:ext cx="7315200" cy="464347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9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Апполлинарий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Михайлович Васнецов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585789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      </a:t>
            </a:r>
            <a:r>
              <a:rPr lang="ru-RU" sz="6000" dirty="0" smtClean="0">
                <a:solidFill>
                  <a:srgbClr val="FF0000"/>
                </a:solidFill>
              </a:rPr>
              <a:t>Осень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Osen_-zvuki-oseni(muzoma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Исаак Ильич </a:t>
            </a:r>
            <a:r>
              <a:rPr lang="ru-RU" sz="6600" dirty="0" smtClean="0">
                <a:solidFill>
                  <a:srgbClr val="FF0000"/>
                </a:solidFill>
              </a:rPr>
              <a:t>Левитан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евитан Исаак осен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285860"/>
            <a:ext cx="6034617" cy="4214843"/>
          </a:xfrm>
        </p:spPr>
      </p:pic>
      <p:sp>
        <p:nvSpPr>
          <p:cNvPr id="6" name="TextBox 5"/>
          <p:cNvSpPr txBox="1"/>
          <p:nvPr/>
        </p:nvSpPr>
        <p:spPr>
          <a:xfrm>
            <a:off x="1857356" y="564357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     </a:t>
            </a:r>
            <a:r>
              <a:rPr lang="ru-RU" sz="5400" dirty="0" smtClean="0">
                <a:solidFill>
                  <a:srgbClr val="FF0000"/>
                </a:solidFill>
              </a:rPr>
              <a:t>Осень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Osen_-zvuki-oseni(muzoma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Иван Иванович Шишкин </a:t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Шишкин Золотая осен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283" y="857233"/>
            <a:ext cx="7335434" cy="4429156"/>
          </a:xfrm>
        </p:spPr>
      </p:pic>
      <p:sp>
        <p:nvSpPr>
          <p:cNvPr id="5" name="TextBox 4"/>
          <p:cNvSpPr txBox="1"/>
          <p:nvPr/>
        </p:nvSpPr>
        <p:spPr>
          <a:xfrm>
            <a:off x="1357290" y="5572140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5400" dirty="0" smtClean="0">
                <a:solidFill>
                  <a:srgbClr val="FF0000"/>
                </a:solidFill>
              </a:rPr>
              <a:t>Золотая осень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" name="Osen_-zvuki-oseni(muzoma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адают, падают листья - Falling, falling leaves ..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Грибы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ор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31" y="1357298"/>
            <a:ext cx="6655337" cy="4000529"/>
          </a:xfrm>
        </p:spPr>
      </p:pic>
      <p:sp>
        <p:nvSpPr>
          <p:cNvPr id="5" name="TextBox 4"/>
          <p:cNvSpPr txBox="1"/>
          <p:nvPr/>
        </p:nvSpPr>
        <p:spPr>
          <a:xfrm>
            <a:off x="2428860" y="585789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Боровик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Волнушка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олн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925" y="1600200"/>
            <a:ext cx="6056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Лисички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Лиси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970" y="1600200"/>
            <a:ext cx="628606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Мухомор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ухом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64373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77</Words>
  <Application>Microsoft Office PowerPoint</Application>
  <PresentationFormat>Экран (4:3)</PresentationFormat>
  <Paragraphs>34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М.М. Пришвин  </vt:lpstr>
      <vt:lpstr>Слайд 2</vt:lpstr>
      <vt:lpstr>Исаак Ильич Левитан</vt:lpstr>
      <vt:lpstr>Иван Иванович Шишкин  </vt:lpstr>
      <vt:lpstr>Слайд 5</vt:lpstr>
      <vt:lpstr>Грибы</vt:lpstr>
      <vt:lpstr>Волнушка</vt:lpstr>
      <vt:lpstr>Лисички</vt:lpstr>
      <vt:lpstr>Мухомор</vt:lpstr>
      <vt:lpstr>Опята</vt:lpstr>
      <vt:lpstr>Подосиновик</vt:lpstr>
      <vt:lpstr>Таблица съедобных грибов</vt:lpstr>
      <vt:lpstr>Слайд 13</vt:lpstr>
      <vt:lpstr>Пришвин Михаил Михайлович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М.М. Пришвин</dc:title>
  <dc:creator>Алексей</dc:creator>
  <cp:lastModifiedBy>Алексей</cp:lastModifiedBy>
  <cp:revision>17</cp:revision>
  <dcterms:created xsi:type="dcterms:W3CDTF">2014-10-15T12:38:44Z</dcterms:created>
  <dcterms:modified xsi:type="dcterms:W3CDTF">2014-11-02T09:21:20Z</dcterms:modified>
</cp:coreProperties>
</file>