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155893-37DC-44F5-B478-18FDC95CAED9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5F2C6-FB78-4562-A052-B05434566C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07157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 № 261  городского округа Самара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854696" cy="4500594"/>
          </a:xfrm>
        </p:spPr>
        <p:txBody>
          <a:bodyPr>
            <a:norm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Оздоровительная работа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группе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«Сохрани своё здоровье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сам»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Калдаева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Здоровое питание – основа процветания.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здоровье фото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776938" cy="4332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восстанавливаем силы с помощью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кислородного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коктеля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здоровье фото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848376" cy="438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каждой дольке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апельсинки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есть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здоровье фото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5919814" cy="4439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Пища должна быть разнообразной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(едим лук и чеснок)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здоровье фото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Готовимся ко сну.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Подружись с зубной щёткой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:\здоровье фото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29000"/>
            <a:ext cx="4267200" cy="3200400"/>
          </a:xfrm>
          <a:prstGeom prst="rect">
            <a:avLst/>
          </a:prstGeom>
          <a:noFill/>
        </p:spPr>
      </p:pic>
      <p:pic>
        <p:nvPicPr>
          <p:cNvPr id="13315" name="Picture 3" descr="H:\здоровье фото\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3992033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Аромотерапия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способствует крепкому сну.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:\здоровье фото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6229379" cy="4672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постели поднимаемся – зарядкой занимаемся.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:\здоровье фото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267200" cy="3200400"/>
          </a:xfrm>
          <a:prstGeom prst="rect">
            <a:avLst/>
          </a:prstGeom>
          <a:noFill/>
        </p:spPr>
      </p:pic>
      <p:pic>
        <p:nvPicPr>
          <p:cNvPr id="15363" name="Picture 3" descr="H:\здоровье фото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о зимних видах спорта.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:\здоровье фото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776938" cy="4332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Рисуем наши развлечения на участке.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:\здоровье фото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что получилось.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:\здоровье фото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572296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чего начинается наше утро в группе №6 («Аистёнок»).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328354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без микробов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кварцевание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:\здоровье фот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28800"/>
            <a:ext cx="5572164" cy="360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для профилактики плоскостопия.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:\здоровье фото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7472386" cy="39938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:\здоровье фото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762533" cy="3571900"/>
          </a:xfrm>
          <a:prstGeom prst="rect">
            <a:avLst/>
          </a:prstGeom>
          <a:noFill/>
        </p:spPr>
      </p:pic>
      <p:pic>
        <p:nvPicPr>
          <p:cNvPr id="20483" name="Picture 3" descr="H:\здоровье фото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1" y="3000372"/>
            <a:ext cx="4648203" cy="3486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Развиваем глазомер.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:\здоровье фото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5929354" cy="444701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480"/>
            <a:ext cx="4043362" cy="9220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о питании.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H:\здоровье фото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205566" cy="465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Рассматриваем строение тела человека.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:\здоровье фото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5786478" cy="4339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за столом.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:\здоровье фото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429388" cy="4822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спортивный уголок.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:\здоровье фото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71810"/>
            <a:ext cx="4786346" cy="3589760"/>
          </a:xfrm>
          <a:prstGeom prst="rect">
            <a:avLst/>
          </a:prstGeom>
          <a:noFill/>
        </p:spPr>
      </p:pic>
      <p:pic>
        <p:nvPicPr>
          <p:cNvPr id="25603" name="Picture 3" descr="H:\здоровье фото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1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Свежий воздух всего полезней - помогает от всех болезней.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76608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на прогулке.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H:\здоровье фото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Будущие хоккеисты.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:\здоровье фото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6038877" cy="4529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 – тоже спорт.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H:\здоровье фото\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096041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Убиваем микробы в раздевалке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:\здоровье фото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1828800"/>
            <a:ext cx="6238918" cy="467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спортом занимаемся –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здоровья набираемся.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профилактики болезней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оксолинка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всех полезней.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здоровье фото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572296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своему здоровью с помощью точечного массажа.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здоровье фото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134128" cy="4600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H:\здоровье фото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3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 rot="10800000" flipV="1">
            <a:off x="0" y="571842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 на кончиках пальцев.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:\здоровье фото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5786478" cy="4339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Спорт, закалка, движение - всех целей достижение.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здоровье фото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14686"/>
            <a:ext cx="4267200" cy="3200400"/>
          </a:xfrm>
          <a:prstGeom prst="rect">
            <a:avLst/>
          </a:prstGeom>
          <a:noFill/>
        </p:spPr>
      </p:pic>
      <p:pic>
        <p:nvPicPr>
          <p:cNvPr id="7171" name="Picture 3" descr="H:\здоровье фото\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 в порядке – спасибо зарядке.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здоровье фото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5848376" cy="438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181</Words>
  <Application>Microsoft Office PowerPoint</Application>
  <PresentationFormat>Экран (4:3)</PresentationFormat>
  <Paragraphs>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Муниципальное бюджетное дошкольное образовательное учреждение детский сад комбинированного вида  № 261  городского округа Самара  </vt:lpstr>
      <vt:lpstr>С чего начинается наше утро в группе №6 («Аистёнок»). </vt:lpstr>
      <vt:lpstr>      Убиваем микробы в раздевалке </vt:lpstr>
      <vt:lpstr>Для профилактики болезней – оксолинка всех полезней.   </vt:lpstr>
      <vt:lpstr>Помоги своему здоровью с помощью точечного массажа. </vt:lpstr>
      <vt:lpstr>Артикуляционная гимнастика. </vt:lpstr>
      <vt:lpstr>Пальчиковая гимнастика. </vt:lpstr>
      <vt:lpstr>Спорт, закалка, движение - всех целей достижение. </vt:lpstr>
      <vt:lpstr>Здоровье в порядке – спасибо зарядке. </vt:lpstr>
      <vt:lpstr>Здоровое питание – основа процветания. </vt:lpstr>
      <vt:lpstr>Мы восстанавливаем силы с помощью помощью кислородного коктеля. </vt:lpstr>
      <vt:lpstr>В каждой дольке апельсинки  есть витаминка</vt:lpstr>
      <vt:lpstr>Пища должна быть разнообразной (едим лук и чеснок) </vt:lpstr>
      <vt:lpstr>Готовимся ко сну.   Подружись с зубной щёткой </vt:lpstr>
      <vt:lpstr>Аромотерапия способствует крепкому сну.</vt:lpstr>
      <vt:lpstr>  С постели поднимаемся – зарядкой занимаемся. </vt:lpstr>
      <vt:lpstr>Беседа о зимних видах спорта. </vt:lpstr>
      <vt:lpstr>Рисуем наши развлечения на участке.</vt:lpstr>
      <vt:lpstr>  Вот что получилось. </vt:lpstr>
      <vt:lpstr>Упражнения для профилактики плоскостопия. </vt:lpstr>
      <vt:lpstr>Слайд 21</vt:lpstr>
      <vt:lpstr>Развиваем глазомер. </vt:lpstr>
      <vt:lpstr>Беседа о питании. </vt:lpstr>
      <vt:lpstr>Рассматриваем строение тела человека. </vt:lpstr>
      <vt:lpstr>Дидактическая игра за столом. </vt:lpstr>
      <vt:lpstr>Наш спортивный уголок. </vt:lpstr>
      <vt:lpstr>Свежий воздух всего полезней - помогает от всех болезней. </vt:lpstr>
      <vt:lpstr>Будущие хоккеисты. </vt:lpstr>
      <vt:lpstr>Труд – тоже спорт. 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 № 261  городского округа Самара  </dc:title>
  <dc:creator>tanusha</dc:creator>
  <cp:lastModifiedBy>tanusha</cp:lastModifiedBy>
  <cp:revision>16</cp:revision>
  <dcterms:created xsi:type="dcterms:W3CDTF">2015-01-18T15:47:03Z</dcterms:created>
  <dcterms:modified xsi:type="dcterms:W3CDTF">2015-01-18T17:59:32Z</dcterms:modified>
</cp:coreProperties>
</file>