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59" r:id="rId5"/>
    <p:sldId id="257" r:id="rId6"/>
    <p:sldId id="306" r:id="rId7"/>
    <p:sldId id="308" r:id="rId8"/>
    <p:sldId id="309" r:id="rId9"/>
    <p:sldId id="310" r:id="rId10"/>
    <p:sldId id="311" r:id="rId11"/>
    <p:sldId id="312" r:id="rId12"/>
    <p:sldId id="315" r:id="rId13"/>
    <p:sldId id="313" r:id="rId14"/>
    <p:sldId id="314" r:id="rId15"/>
    <p:sldId id="317" r:id="rId16"/>
    <p:sldId id="31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993300"/>
    <a:srgbClr val="CC0000"/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64" autoAdjust="0"/>
  </p:normalViewPr>
  <p:slideViewPr>
    <p:cSldViewPr>
      <p:cViewPr varScale="1">
        <p:scale>
          <a:sx n="65" d="100"/>
          <a:sy n="65" d="100"/>
        </p:scale>
        <p:origin x="-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229E-D4E0-4D95-AA5B-78F59C63A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F116-FDFD-4FDC-8F68-CD3EF19B5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AAAFA-E01C-4E7C-9803-6BACC2426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A650-A347-4B70-866C-16DBBEBD1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86CB-34E8-4BA8-B3E1-DF6EB9C74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975E6-D79E-4DAB-BCD8-C546561C1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F26C2-5882-49F4-BBA6-3AD159BDA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C99E-34D9-4775-9951-01A04656C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31C4-3948-4DF1-914E-20BE71618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4E8F6-40AE-4F36-BC9B-FA44C38B6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7847-32B1-4CF6-81B3-F09E6C614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04CBF11-BF08-4D49-9A23-1BF9377B0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elpmammy.ru/text-images/206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myphotos.ya1.ru/sunmix_Smile/myalbums/Jessica%20Alba/2.jpeg" TargetMode="External"/><Relationship Id="rId13" Type="http://schemas.openxmlformats.org/officeDocument/2006/relationships/hyperlink" Target="http://covers.cnt.itdelo.com/a/as/ast/ast949693big.jpg" TargetMode="External"/><Relationship Id="rId18" Type="http://schemas.openxmlformats.org/officeDocument/2006/relationships/hyperlink" Target="http://lib.rus.ec/i/58/109258/cover.jpg" TargetMode="External"/><Relationship Id="rId26" Type="http://schemas.openxmlformats.org/officeDocument/2006/relationships/hyperlink" Target="http://briticat.ru/stihi/marshak12.html" TargetMode="External"/><Relationship Id="rId3" Type="http://schemas.openxmlformats.org/officeDocument/2006/relationships/hyperlink" Target="http://s.io.ua/img_aa/small/0927/98/09279829_0.jpg" TargetMode="External"/><Relationship Id="rId21" Type="http://schemas.openxmlformats.org/officeDocument/2006/relationships/hyperlink" Target="http://cdn4.kindershopping.ru/Product/261/4310261/ProductPhoto-17245050/photo_medium.jpg" TargetMode="External"/><Relationship Id="rId7" Type="http://schemas.openxmlformats.org/officeDocument/2006/relationships/hyperlink" Target="http://www.bankreceptov.ru/pic/skazki-0021.jpg" TargetMode="External"/><Relationship Id="rId12" Type="http://schemas.openxmlformats.org/officeDocument/2006/relationships/hyperlink" Target="http://www.bookin.org.ru/bookin_jpg_bookin.jpg" TargetMode="External"/><Relationship Id="rId17" Type="http://schemas.openxmlformats.org/officeDocument/2006/relationships/hyperlink" Target="http://alexgetti.narod.ru/imga055.jpg" TargetMode="External"/><Relationship Id="rId25" Type="http://schemas.openxmlformats.org/officeDocument/2006/relationships/hyperlink" Target="http://img-samara.fotki.yandex.ru/get/3908/kranira.4/0_2184c_d6966c5d_L.jpg" TargetMode="External"/><Relationship Id="rId2" Type="http://schemas.openxmlformats.org/officeDocument/2006/relationships/hyperlink" Target="http://www.chudopredki.ru/1215-detskie-stikhi.-s.-marshak.html" TargetMode="External"/><Relationship Id="rId16" Type="http://schemas.openxmlformats.org/officeDocument/2006/relationships/hyperlink" Target="http://www.char.ru/books/606150_Dlya_detej_ot_3_do_10_let_-_-_s_Moi_lyubimye_skazki_Detskaya_nastolnaya_igra_Dvenadcat_mesyacev.jpg" TargetMode="External"/><Relationship Id="rId20" Type="http://schemas.openxmlformats.org/officeDocument/2006/relationships/hyperlink" Target="http://www.booksiti.net.ru/books/81737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rus.ec/i/58/109258/i_007.jpg" TargetMode="External"/><Relationship Id="rId11" Type="http://schemas.openxmlformats.org/officeDocument/2006/relationships/hyperlink" Target="http://www.helpmammy.ru/text-images/206.jpg" TargetMode="External"/><Relationship Id="rId24" Type="http://schemas.openxmlformats.org/officeDocument/2006/relationships/hyperlink" Target="http://img-samara.fotki.yandex.ru/get/5808/mihtimak.a1/0_779e6_774a8bdd_XL" TargetMode="External"/><Relationship Id="rId5" Type="http://schemas.openxmlformats.org/officeDocument/2006/relationships/hyperlink" Target="http://smarshak.ru/books/h/h08/h08_01.jpg" TargetMode="External"/><Relationship Id="rId15" Type="http://schemas.openxmlformats.org/officeDocument/2006/relationships/hyperlink" Target="http://img-samara.fotki.yandex.ru/get/3305/m2oo7.0/0_22f55_6059b741_L" TargetMode="External"/><Relationship Id="rId23" Type="http://schemas.openxmlformats.org/officeDocument/2006/relationships/hyperlink" Target="http://s-marshak.ru/art/post/nabor/nabor05.jpg" TargetMode="External"/><Relationship Id="rId28" Type="http://schemas.openxmlformats.org/officeDocument/2006/relationships/hyperlink" Target="http://i.piccy.info/i3/f3/07/5461c422169c3cff1dbc53df17f2.jpeg" TargetMode="External"/><Relationship Id="rId10" Type="http://schemas.openxmlformats.org/officeDocument/2006/relationships/hyperlink" Target="http://s46.radikal.ru/i111/1008/43/2c3233c3e331.jpg" TargetMode="External"/><Relationship Id="rId19" Type="http://schemas.openxmlformats.org/officeDocument/2006/relationships/hyperlink" Target="http://www.bookarchive.ru/uploads/posts/1252243351_1.jpg" TargetMode="External"/><Relationship Id="rId4" Type="http://schemas.openxmlformats.org/officeDocument/2006/relationships/hyperlink" Target="http://s39.radikal.ru/i084/0904/84/4702d7daf003.jpg" TargetMode="External"/><Relationship Id="rId9" Type="http://schemas.openxmlformats.org/officeDocument/2006/relationships/hyperlink" Target="http://www.bochkavpechatleniy.com/data/photo/23142/marshak-2_original.jpg" TargetMode="External"/><Relationship Id="rId14" Type="http://schemas.openxmlformats.org/officeDocument/2006/relationships/hyperlink" Target="http://bouquiniste.appee.ru/media/cardim926.jpg" TargetMode="External"/><Relationship Id="rId22" Type="http://schemas.openxmlformats.org/officeDocument/2006/relationships/hyperlink" Target="http://read.ru/covers_rr/b/36/38/583836.jpg" TargetMode="External"/><Relationship Id="rId27" Type="http://schemas.openxmlformats.org/officeDocument/2006/relationships/hyperlink" Target="http://schools.keldysh.ru/d-mm00-31/praktika/dom.htm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tika.su/pictures/10061_1.jpg" TargetMode="External"/><Relationship Id="rId13" Type="http://schemas.openxmlformats.org/officeDocument/2006/relationships/hyperlink" Target="http://www.teremok.in/Pisateli/Rus_Pisateli/Marshak/Ne_tak.htm" TargetMode="External"/><Relationship Id="rId18" Type="http://schemas.openxmlformats.org/officeDocument/2006/relationships/hyperlink" Target="http://s55.radikal.ru/i147/0912/12/80cac3285018.jpg" TargetMode="External"/><Relationship Id="rId3" Type="http://schemas.openxmlformats.org/officeDocument/2006/relationships/hyperlink" Target="http://img-samara.fotki.yandex.ru/get/4705/mihtimak.8e/0_76354_fa973cfa_XL" TargetMode="External"/><Relationship Id="rId21" Type="http://schemas.openxmlformats.org/officeDocument/2006/relationships/hyperlink" Target="http://d1.endata.cx/data/games/26035/28-%D1%80%D0%B2%D0%B7%D1%89%D0%BD%D1%8C%D0%B6.jpg" TargetMode="External"/><Relationship Id="rId7" Type="http://schemas.openxmlformats.org/officeDocument/2006/relationships/hyperlink" Target="http://f8.ifotki.info/org/ff484cec615264307486bb1a1e02b0abbc81cc83950152.jpg" TargetMode="External"/><Relationship Id="rId12" Type="http://schemas.openxmlformats.org/officeDocument/2006/relationships/hyperlink" Target="http://i046.radikal.ru/0910/2a/c1453d8b3d33.jpg" TargetMode="External"/><Relationship Id="rId17" Type="http://schemas.openxmlformats.org/officeDocument/2006/relationships/hyperlink" Target="http://illustrators.ru/illustrations/336463_original.jpg?1303846223" TargetMode="External"/><Relationship Id="rId2" Type="http://schemas.openxmlformats.org/officeDocument/2006/relationships/hyperlink" Target="http://www.ircenter.ru/files/products/pics/56203/previews/26005.jpg" TargetMode="External"/><Relationship Id="rId16" Type="http://schemas.openxmlformats.org/officeDocument/2006/relationships/hyperlink" Target="http://s44.radikal.ru/i106/0912/15/300ba32fc6d0.jpg" TargetMode="External"/><Relationship Id="rId20" Type="http://schemas.openxmlformats.org/officeDocument/2006/relationships/hyperlink" Target="http://www.luzina.kiev.ua/img/gallery/sources/2008030409281739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appy-school.ru/publ/marshak_c_urok_vezhlivosti/11-1-0-2355" TargetMode="External"/><Relationship Id="rId11" Type="http://schemas.openxmlformats.org/officeDocument/2006/relationships/hyperlink" Target="http://lib.rus.ec/i/47/233147/i_049.jpg" TargetMode="External"/><Relationship Id="rId5" Type="http://schemas.openxmlformats.org/officeDocument/2006/relationships/hyperlink" Target="http://www.char.ru/books/161575_Urok_vezhlivosti.jpg" TargetMode="External"/><Relationship Id="rId15" Type="http://schemas.openxmlformats.org/officeDocument/2006/relationships/hyperlink" Target="http://img-samara.fotki.yandex.ru/get/5905/paschenckoelena.4/0_6ba82_383a95ef_L.jpg" TargetMode="External"/><Relationship Id="rId10" Type="http://schemas.openxmlformats.org/officeDocument/2006/relationships/hyperlink" Target="http://www.wisdomcode.ru/poetry/authors/54902.html?page=2" TargetMode="External"/><Relationship Id="rId19" Type="http://schemas.openxmlformats.org/officeDocument/2006/relationships/hyperlink" Target="http://sofa.lk.net/skazki/Koshkin_dom/oblozhka3-front.jpg" TargetMode="External"/><Relationship Id="rId4" Type="http://schemas.openxmlformats.org/officeDocument/2006/relationships/hyperlink" Target="http://www.libex.ru/dimg/18825.jpg" TargetMode="External"/><Relationship Id="rId9" Type="http://schemas.openxmlformats.org/officeDocument/2006/relationships/hyperlink" Target="http://www.profistart.ru/ps/blog/6371.html" TargetMode="External"/><Relationship Id="rId14" Type="http://schemas.openxmlformats.org/officeDocument/2006/relationships/hyperlink" Target="http://www.planetaskazok.ru/images/stories/marshak/ne_tak/img_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lpmammy.ru/text-images/206.jpg" TargetMode="External"/><Relationship Id="rId13" Type="http://schemas.openxmlformats.org/officeDocument/2006/relationships/image" Target="../media/image10.jpeg"/><Relationship Id="rId18" Type="http://schemas.openxmlformats.org/officeDocument/2006/relationships/hyperlink" Target="http://bouquiniste.appee.ru/media/cardim926.jpg" TargetMode="External"/><Relationship Id="rId3" Type="http://schemas.openxmlformats.org/officeDocument/2006/relationships/image" Target="../media/image6.jpeg"/><Relationship Id="rId21" Type="http://schemas.openxmlformats.org/officeDocument/2006/relationships/image" Target="../media/image14.jpeg"/><Relationship Id="rId7" Type="http://schemas.openxmlformats.org/officeDocument/2006/relationships/image" Target="../media/image8.jpeg"/><Relationship Id="rId12" Type="http://schemas.openxmlformats.org/officeDocument/2006/relationships/hyperlink" Target="http://alexgetti.narod.ru/imga055.jpg" TargetMode="External"/><Relationship Id="rId17" Type="http://schemas.openxmlformats.org/officeDocument/2006/relationships/image" Target="../media/image12.jpeg"/><Relationship Id="rId2" Type="http://schemas.openxmlformats.org/officeDocument/2006/relationships/hyperlink" Target="http://img-fotki.yandex.ru/get/3305/m2oo7.0/0_22f55_6059b741_L" TargetMode="External"/><Relationship Id="rId16" Type="http://schemas.openxmlformats.org/officeDocument/2006/relationships/hyperlink" Target="http://www.bookarchive.ru/uploads/posts/1252243351_1.jpg" TargetMode="External"/><Relationship Id="rId20" Type="http://schemas.openxmlformats.org/officeDocument/2006/relationships/hyperlink" Target="http://lib.rus.ec/i/58/109258/cov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oksiti.net.ru/books/817375.jpg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7.jpeg"/><Relationship Id="rId15" Type="http://schemas.openxmlformats.org/officeDocument/2006/relationships/image" Target="../media/image11.jpeg"/><Relationship Id="rId10" Type="http://schemas.openxmlformats.org/officeDocument/2006/relationships/hyperlink" Target="http://www.bookin.org.ru/book/62260.jpg" TargetMode="External"/><Relationship Id="rId19" Type="http://schemas.openxmlformats.org/officeDocument/2006/relationships/image" Target="../media/image13.jpeg"/><Relationship Id="rId4" Type="http://schemas.openxmlformats.org/officeDocument/2006/relationships/hyperlink" Target="http://www.char.ru/books/p606150.jpg" TargetMode="External"/><Relationship Id="rId9" Type="http://schemas.openxmlformats.org/officeDocument/2006/relationships/image" Target="../media/image3.jpeg"/><Relationship Id="rId14" Type="http://schemas.openxmlformats.org/officeDocument/2006/relationships/hyperlink" Target="http://covers.cnt.itdelo.com/a/as/ast/ast949693big.jpg" TargetMode="External"/><Relationship Id="rId22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-fotki.yandex.ru/get/3305/m2oo7.0/0_22f55_6059b741_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6463" y="1484312"/>
            <a:ext cx="4176712" cy="444501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99"/>
                </a:solidFill>
              </a:rPr>
              <a:t>Самуил</a:t>
            </a:r>
            <a:br>
              <a:rPr lang="ru-RU" sz="4800" b="1" dirty="0">
                <a:solidFill>
                  <a:srgbClr val="000099"/>
                </a:solidFill>
              </a:rPr>
            </a:br>
            <a:r>
              <a:rPr lang="ru-RU" sz="4800" b="1" dirty="0">
                <a:solidFill>
                  <a:srgbClr val="000099"/>
                </a:solidFill>
              </a:rPr>
              <a:t>Яковлевич</a:t>
            </a:r>
            <a:br>
              <a:rPr lang="ru-RU" sz="4800" b="1" dirty="0">
                <a:solidFill>
                  <a:srgbClr val="000099"/>
                </a:solidFill>
              </a:rPr>
            </a:br>
            <a:r>
              <a:rPr lang="ru-RU" sz="4800" b="1" dirty="0">
                <a:solidFill>
                  <a:srgbClr val="000099"/>
                </a:solidFill>
              </a:rPr>
              <a:t>Маршак - детям</a:t>
            </a:r>
            <a:r>
              <a:rPr lang="ru-RU" sz="4800" b="1" dirty="0" smtClean="0">
                <a:solidFill>
                  <a:srgbClr val="000099"/>
                </a:solidFill>
              </a:rPr>
              <a:t>!</a:t>
            </a:r>
            <a:br>
              <a:rPr lang="ru-RU" sz="4800" b="1" dirty="0" smtClean="0">
                <a:solidFill>
                  <a:srgbClr val="000099"/>
                </a:solidFill>
              </a:rPr>
            </a:br>
            <a:r>
              <a:rPr lang="ru-RU" sz="4800" b="1" dirty="0" smtClean="0">
                <a:solidFill>
                  <a:srgbClr val="000099"/>
                </a:solidFill>
              </a:rPr>
              <a:t/>
            </a:r>
            <a:br>
              <a:rPr lang="ru-RU" sz="4800" b="1" dirty="0" smtClean="0">
                <a:solidFill>
                  <a:srgbClr val="000099"/>
                </a:solidFill>
              </a:rPr>
            </a:br>
            <a:r>
              <a:rPr lang="ru-RU" sz="4800" b="1" dirty="0" smtClean="0">
                <a:solidFill>
                  <a:srgbClr val="000099"/>
                </a:solidFill>
              </a:rPr>
              <a:t/>
            </a:r>
            <a:br>
              <a:rPr lang="ru-RU" sz="4800" b="1" dirty="0" smtClean="0">
                <a:solidFill>
                  <a:srgbClr val="000099"/>
                </a:solidFill>
              </a:rPr>
            </a:br>
            <a:r>
              <a:rPr lang="ru-RU" sz="4800" b="1" dirty="0" smtClean="0">
                <a:solidFill>
                  <a:srgbClr val="000099"/>
                </a:solidFill>
              </a:rPr>
              <a:t/>
            </a:r>
            <a:br>
              <a:rPr lang="ru-RU" sz="4800" b="1" dirty="0" smtClean="0">
                <a:solidFill>
                  <a:srgbClr val="000099"/>
                </a:solidFill>
              </a:rPr>
            </a:br>
            <a:r>
              <a:rPr lang="ru-RU" sz="1800" b="1" dirty="0" smtClean="0">
                <a:solidFill>
                  <a:srgbClr val="000099"/>
                </a:solidFill>
                <a:latin typeface="+mn-lt"/>
              </a:rPr>
              <a:t>Учитель начальных классов </a:t>
            </a:r>
            <a:r>
              <a:rPr lang="ru-RU" sz="2800" b="1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000099"/>
                </a:solidFill>
                <a:latin typeface="+mn-lt"/>
              </a:rPr>
            </a:br>
            <a:r>
              <a:rPr lang="ru-RU" sz="2200" b="1" dirty="0" err="1" smtClean="0">
                <a:solidFill>
                  <a:srgbClr val="000099"/>
                </a:solidFill>
                <a:latin typeface="+mn-lt"/>
              </a:rPr>
              <a:t>Буксбаум</a:t>
            </a:r>
            <a:r>
              <a:rPr lang="ru-RU" sz="2200" b="1" dirty="0" smtClean="0">
                <a:solidFill>
                  <a:srgbClr val="000099"/>
                </a:solidFill>
                <a:latin typeface="+mn-lt"/>
              </a:rPr>
              <a:t> С.А.</a:t>
            </a:r>
            <a:r>
              <a:rPr lang="ru-RU" sz="2200" b="1" dirty="0" smtClean="0">
                <a:solidFill>
                  <a:srgbClr val="000099"/>
                </a:solidFill>
                <a:latin typeface="+mn-lt"/>
              </a:rPr>
              <a:t> </a:t>
            </a:r>
            <a:endParaRPr lang="ru-RU" sz="2200" b="1" dirty="0">
              <a:solidFill>
                <a:srgbClr val="000099"/>
              </a:solidFill>
            </a:endParaRPr>
          </a:p>
        </p:txBody>
      </p:sp>
      <p:pic>
        <p:nvPicPr>
          <p:cNvPr id="10243" name="Picture 5" descr="Картинка 22 из 130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908050"/>
            <a:ext cx="36671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 6"/>
          <p:cNvSpPr>
            <a:spLocks noGrp="1"/>
          </p:cNvSpPr>
          <p:nvPr>
            <p:ph type="body" idx="2"/>
          </p:nvPr>
        </p:nvSpPr>
        <p:spPr>
          <a:xfrm>
            <a:off x="3071813" y="285750"/>
            <a:ext cx="5643562" cy="6143625"/>
          </a:xfrm>
        </p:spPr>
        <p:txBody>
          <a:bodyPr/>
          <a:lstStyle/>
          <a:p>
            <a:endParaRPr lang="ru-RU" sz="3600" smtClean="0">
              <a:solidFill>
                <a:srgbClr val="FF0000"/>
              </a:solidFill>
            </a:endParaRPr>
          </a:p>
          <a:p>
            <a:r>
              <a:rPr lang="ru-RU" sz="4000" smtClean="0">
                <a:solidFill>
                  <a:srgbClr val="FF0000"/>
                </a:solidFill>
              </a:rPr>
              <a:t>«Откуда стол пришёл»</a:t>
            </a:r>
          </a:p>
        </p:txBody>
      </p:sp>
      <p:pic>
        <p:nvPicPr>
          <p:cNvPr id="4" name="Picture 2" descr="Картинка 32 из 57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57158" y="285728"/>
            <a:ext cx="2381250" cy="31718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 descr="Картинка 43 из 342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786314" y="3714752"/>
            <a:ext cx="4061201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Содержимое 7"/>
          <p:cNvSpPr txBox="1">
            <a:spLocks/>
          </p:cNvSpPr>
          <p:nvPr/>
        </p:nvSpPr>
        <p:spPr>
          <a:xfrm>
            <a:off x="3357563" y="1928813"/>
            <a:ext cx="47005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6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Глазкова Екатерина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 4-а класс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57625" y="609600"/>
            <a:ext cx="5057775" cy="480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«Чем пахнут ремёсла?»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 каждого дела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Запах особый.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булочной пахнет 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Тестом и сдобой….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«Урок родного языка»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484" name="Picture 5" descr="09279829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3429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000500" y="3000375"/>
            <a:ext cx="470058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 err="1">
                <a:solidFill>
                  <a:schemeClr val="tx2">
                    <a:lumMod val="50000"/>
                  </a:schemeClr>
                </a:solidFill>
              </a:rPr>
              <a:t>Затевалова</a:t>
            </a: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 Ева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 3-б класс</a:t>
            </a:r>
          </a:p>
        </p:txBody>
      </p:sp>
      <p:sp>
        <p:nvSpPr>
          <p:cNvPr id="7" name="Содержимое 7"/>
          <p:cNvSpPr txBox="1">
            <a:spLocks/>
          </p:cNvSpPr>
          <p:nvPr/>
        </p:nvSpPr>
        <p:spPr>
          <a:xfrm>
            <a:off x="4071938" y="5286375"/>
            <a:ext cx="47005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Комарова София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 3-а класс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58200" cy="11430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Можно ли назвать Маршака великим человеком?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03650" y="1500188"/>
            <a:ext cx="5340350" cy="48006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Государственные премии  СССР (1942, 1946, 1949, 1951);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Ленинская премия  (1963) — за книгу «Избранная лирика для детей» и др. стихи;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два ордена Ленина (1939, 1957);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орден Отечественной войны I степени (1945);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орден Трудового Красного Знамени (1947).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5" name="Picture 2" descr="Картинка 18 из 5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28596" y="1571612"/>
            <a:ext cx="3096344" cy="46914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Пожелания друзьям</a:t>
            </a:r>
            <a:r>
              <a:rPr lang="ru-RU" sz="4000" b="1" dirty="0" smtClean="0">
                <a:solidFill>
                  <a:srgbClr val="0033CC"/>
                </a:solidFill>
              </a:rPr>
              <a:t/>
            </a:r>
            <a:br>
              <a:rPr lang="ru-RU" sz="4000" b="1" dirty="0" smtClean="0">
                <a:solidFill>
                  <a:srgbClr val="0033CC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Желаю вам цвести, расти,</a:t>
            </a:r>
            <a:br>
              <a:rPr lang="ru-RU" b="1" dirty="0" smtClean="0"/>
            </a:br>
            <a:r>
              <a:rPr lang="ru-RU" b="1" dirty="0" smtClean="0"/>
              <a:t>Копить, крепить здоровье.</a:t>
            </a:r>
            <a:br>
              <a:rPr lang="ru-RU" b="1" dirty="0" smtClean="0"/>
            </a:br>
            <a:r>
              <a:rPr lang="ru-RU" b="1" dirty="0" smtClean="0"/>
              <a:t>Оно для дальнего пути -</a:t>
            </a:r>
            <a:br>
              <a:rPr lang="ru-RU" b="1" dirty="0" smtClean="0"/>
            </a:br>
            <a:r>
              <a:rPr lang="ru-RU" b="1" dirty="0" smtClean="0"/>
              <a:t>Главнейшее условье.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Пусть каждый день и каждый час</a:t>
            </a:r>
            <a:br>
              <a:rPr lang="ru-RU" b="1" dirty="0" smtClean="0"/>
            </a:br>
            <a:r>
              <a:rPr lang="ru-RU" b="1" dirty="0" smtClean="0"/>
              <a:t>Вам новое добудет.</a:t>
            </a:r>
            <a:br>
              <a:rPr lang="ru-RU" b="1" dirty="0" smtClean="0"/>
            </a:br>
            <a:r>
              <a:rPr lang="ru-RU" b="1" dirty="0" smtClean="0"/>
              <a:t>Пусть добрым будет ум у вас,</a:t>
            </a:r>
            <a:br>
              <a:rPr lang="ru-RU" b="1" dirty="0" smtClean="0"/>
            </a:br>
            <a:r>
              <a:rPr lang="ru-RU" b="1" dirty="0" smtClean="0"/>
              <a:t>А сердце умным будет.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Вам от души желаю я,</a:t>
            </a:r>
            <a:br>
              <a:rPr lang="ru-RU" b="1" dirty="0" smtClean="0"/>
            </a:br>
            <a:r>
              <a:rPr lang="ru-RU" b="1" dirty="0" smtClean="0"/>
              <a:t>Друзья, всего хорошего.</a:t>
            </a:r>
            <a:br>
              <a:rPr lang="ru-RU" b="1" dirty="0" smtClean="0"/>
            </a:br>
            <a:r>
              <a:rPr lang="ru-RU" b="1" dirty="0" smtClean="0"/>
              <a:t>А всё хорошее, друзья,</a:t>
            </a:r>
            <a:br>
              <a:rPr lang="ru-RU" b="1" dirty="0" smtClean="0"/>
            </a:br>
            <a:r>
              <a:rPr lang="ru-RU" b="1" dirty="0" smtClean="0"/>
              <a:t>Дается нам недешево! </a:t>
            </a:r>
            <a:br>
              <a:rPr lang="ru-RU" b="1" dirty="0" smtClean="0"/>
            </a:br>
            <a:endParaRPr lang="ru-RU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2532" name="Picture 2" descr="Картинка 14 из 342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00063"/>
            <a:ext cx="3319462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5400" b="1" smtClean="0">
                <a:solidFill>
                  <a:srgbClr val="0033CC"/>
                </a:solidFill>
              </a:rPr>
              <a:t>Спасибо </a:t>
            </a:r>
            <a:br>
              <a:rPr lang="ru-RU" sz="5400" b="1" smtClean="0">
                <a:solidFill>
                  <a:srgbClr val="0033CC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>Самуилу Яковлевичу Маршаку</a:t>
            </a:r>
            <a:r>
              <a:rPr lang="ru-RU" sz="5400" b="1" smtClean="0"/>
              <a:t> </a:t>
            </a:r>
          </a:p>
          <a:p>
            <a:pPr algn="ctr">
              <a:buFontTx/>
              <a:buNone/>
            </a:pPr>
            <a:r>
              <a:rPr lang="ru-RU" sz="5400" b="1" smtClean="0">
                <a:solidFill>
                  <a:srgbClr val="0033CC"/>
                </a:solidFill>
              </a:rPr>
              <a:t>за чудесный подарок детям!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>
                <a:solidFill>
                  <a:schemeClr val="hlink"/>
                </a:solidFill>
              </a:rPr>
              <a:t>Источники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 smtClean="0">
                <a:hlinkClick r:id="rId2"/>
              </a:rPr>
              <a:t>http://www.chudopredki.ru/1215-detskie-stikhi.-s.-marshak.html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3"/>
              </a:rPr>
              <a:t>http://s.io.ua/img_aa/small/0927/98/09279829_0.jpg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4"/>
              </a:rPr>
              <a:t>http://s39.radikal.ru/i084/0904/84/4702d7daf003.jpg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5"/>
              </a:rPr>
              <a:t>http://smarshak.ru/books/h/h08/h08_01.jpg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6"/>
              </a:rPr>
              <a:t>http://lib.rus.ec/i/58/109258/i_007.jpg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7"/>
              </a:rPr>
              <a:t>http://www.bankreceptov.ru/pic/skazki-0021.jpg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8"/>
              </a:rPr>
              <a:t>http://myphotos.ya1.ru/sunmix_Smile/myalbums/Jessica%20Alba/2.jpeg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9"/>
              </a:rPr>
              <a:t>http://www.bochkavpechatleniy.com/data/photo/23142/marshak-2_original.jpg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0"/>
              </a:rPr>
              <a:t>http://s46.radikal.ru/i111/1008/43/2c3233c3e331.jpg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1"/>
              </a:rPr>
              <a:t>http://www.helpmammy.ru/text-images/206.jpg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2"/>
              </a:rPr>
              <a:t>http://www.bookin.org.ru/bookin_jpg_bookin.jpg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3"/>
              </a:rPr>
              <a:t>http://covers.cnt.itdelo.com/a/as/ast/ast949693big.jpg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4"/>
              </a:rPr>
              <a:t>http://bouquiniste.appee.ru/media/cardim926.jpg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5"/>
              </a:rPr>
              <a:t>http://img-samara.fotki.yandex.ru/get/3305/m2oo7.0/0_22f55_6059b741_L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6"/>
              </a:rPr>
              <a:t>http://www.char.ru/books/606150_Dlya_detej_ot_3_do_10_let_-_-_s_Moi_lyubimye_skazki_Detskaya_nastolnaya_igra_Dvenadcat_mesyacev.jpg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7"/>
              </a:rPr>
              <a:t>http://alexgetti.narod.ru/imga055.jpg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8"/>
              </a:rPr>
              <a:t>http://lib.rus.ec/i/58/109258/cover.jpg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19"/>
              </a:rPr>
              <a:t>http://www.bookarchive.ru/uploads/posts/1252243351_1.jpg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20"/>
              </a:rPr>
              <a:t>http://www.booksiti.net.ru/books/817375.jpg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21"/>
              </a:rPr>
              <a:t>http://cdn4.kindershopping.ru/Product/261/4310261/ProductPhoto-17245050/photo_medium.jpg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22"/>
              </a:rPr>
              <a:t>http://read.ru/covers_rr/b/36/38/583836.jpg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23"/>
              </a:rPr>
              <a:t>http://s-marshak.ru/art/post/nabor/nabor05.jpg</a:t>
            </a:r>
            <a:endParaRPr lang="en-US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24"/>
              </a:rPr>
              <a:t>http://img-samara.fotki.yandex.ru/get/5808/mihtimak.a1/0_779e6_774a8bdd_XL</a:t>
            </a:r>
            <a:endParaRPr lang="en-US" sz="1200" smtClean="0"/>
          </a:p>
          <a:p>
            <a:pPr>
              <a:lnSpc>
                <a:spcPct val="80000"/>
              </a:lnSpc>
            </a:pPr>
            <a:r>
              <a:rPr lang="en-US" sz="1200" smtClean="0">
                <a:hlinkClick r:id="rId25"/>
              </a:rPr>
              <a:t>http://img-samara.fotki.yandex.ru/get/3908/kranira.4/0_2184c_d6966c5d_L.jpg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en-US" sz="1200" smtClean="0">
                <a:hlinkClick r:id="rId26"/>
              </a:rPr>
              <a:t>http://briticat.ru/stihi/marshak12.html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27"/>
              </a:rPr>
              <a:t>http://schools.keldysh.ru/d-mm00-31/praktika/dom.htm</a:t>
            </a:r>
            <a:endParaRPr lang="ru-RU" sz="1200" smtClean="0"/>
          </a:p>
          <a:p>
            <a:pPr>
              <a:lnSpc>
                <a:spcPct val="80000"/>
              </a:lnSpc>
            </a:pPr>
            <a:r>
              <a:rPr lang="ru-RU" sz="1200" smtClean="0">
                <a:hlinkClick r:id="rId28"/>
              </a:rPr>
              <a:t>http://i.piccy.info/i3/f3/07/5461c422169c3cff1dbc53df17f2.jpeg</a:t>
            </a:r>
            <a:endParaRPr lang="ru-RU" sz="1200" smtClean="0"/>
          </a:p>
          <a:p>
            <a:pPr>
              <a:lnSpc>
                <a:spcPct val="80000"/>
              </a:lnSpc>
            </a:pPr>
            <a:endParaRPr lang="ru-RU" sz="1200" smtClean="0"/>
          </a:p>
          <a:p>
            <a:pPr>
              <a:lnSpc>
                <a:spcPct val="80000"/>
              </a:lnSpc>
            </a:pPr>
            <a:endParaRPr lang="ru-RU" sz="1200" smtClean="0"/>
          </a:p>
          <a:p>
            <a:pPr>
              <a:lnSpc>
                <a:spcPct val="80000"/>
              </a:lnSpc>
            </a:pPr>
            <a:endParaRPr lang="ru-RU" sz="1200" smtClean="0"/>
          </a:p>
          <a:p>
            <a:pPr>
              <a:lnSpc>
                <a:spcPct val="80000"/>
              </a:lnSpc>
            </a:pPr>
            <a:endParaRPr lang="ru-RU" sz="1200" smtClean="0"/>
          </a:p>
          <a:p>
            <a:pPr>
              <a:lnSpc>
                <a:spcPct val="80000"/>
              </a:lnSpc>
            </a:pPr>
            <a:endParaRPr lang="ru-RU" sz="700" smtClean="0"/>
          </a:p>
          <a:p>
            <a:pPr>
              <a:lnSpc>
                <a:spcPct val="80000"/>
              </a:lnSpc>
            </a:pPr>
            <a:endParaRPr lang="ru-RU" sz="2800" smtClean="0"/>
          </a:p>
          <a:p>
            <a:pPr>
              <a:lnSpc>
                <a:spcPct val="80000"/>
              </a:lnSpc>
            </a:pPr>
            <a:endParaRPr lang="ru-RU" sz="3600" smtClean="0"/>
          </a:p>
          <a:p>
            <a:pPr>
              <a:lnSpc>
                <a:spcPct val="80000"/>
              </a:lnSpc>
            </a:pPr>
            <a:endParaRPr lang="ru-RU" smtClean="0"/>
          </a:p>
          <a:p>
            <a:pPr>
              <a:lnSpc>
                <a:spcPct val="80000"/>
              </a:lnSpc>
            </a:pPr>
            <a:endParaRPr lang="ru-RU" smtClean="0"/>
          </a:p>
          <a:p>
            <a:pPr>
              <a:lnSpc>
                <a:spcPct val="80000"/>
              </a:lnSpc>
            </a:pPr>
            <a:endParaRPr lang="ru-RU" smtClean="0"/>
          </a:p>
          <a:p>
            <a:pPr>
              <a:lnSpc>
                <a:spcPct val="80000"/>
              </a:lnSpc>
            </a:pPr>
            <a:endParaRPr lang="ru-RU" smtClean="0"/>
          </a:p>
          <a:p>
            <a:pPr>
              <a:lnSpc>
                <a:spcPct val="80000"/>
              </a:lnSpc>
            </a:pP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solidFill>
                  <a:schemeClr val="hlink"/>
                </a:solidFill>
              </a:rPr>
              <a:t>Источники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ru-RU" sz="900" smtClean="0">
                <a:hlinkClick r:id="rId2"/>
              </a:rPr>
              <a:t>http://www.ircenter.ru/files/products/pics/56203/previews/26005.jpg</a:t>
            </a:r>
            <a:endParaRPr lang="ru-RU" sz="900" smtClean="0"/>
          </a:p>
          <a:p>
            <a:r>
              <a:rPr lang="ru-RU" sz="900" smtClean="0">
                <a:hlinkClick r:id="rId3"/>
              </a:rPr>
              <a:t>http://img-samara.fotki.yandex.ru/get/4705/mihtimak.8e/0_76354_fa973cfa_XL</a:t>
            </a:r>
            <a:endParaRPr lang="ru-RU" sz="900" smtClean="0"/>
          </a:p>
          <a:p>
            <a:r>
              <a:rPr lang="ru-RU" sz="900" smtClean="0">
                <a:hlinkClick r:id="rId4"/>
              </a:rPr>
              <a:t>http://www.libex.ru/dimg/18825.jpg</a:t>
            </a:r>
            <a:endParaRPr lang="ru-RU" sz="900" smtClean="0"/>
          </a:p>
          <a:p>
            <a:r>
              <a:rPr lang="ru-RU" sz="900" smtClean="0">
                <a:hlinkClick r:id="rId5"/>
              </a:rPr>
              <a:t>http://www.char.ru/books/161575_Urok_vezhlivosti.jpg</a:t>
            </a:r>
            <a:endParaRPr lang="ru-RU" sz="900" smtClean="0"/>
          </a:p>
          <a:p>
            <a:r>
              <a:rPr lang="ru-RU" sz="900" smtClean="0">
                <a:hlinkClick r:id="rId6"/>
              </a:rPr>
              <a:t>http://happy-school.ru/publ/marshak_c_urok_vezhlivosti/11-1-0-2355</a:t>
            </a:r>
            <a:endParaRPr lang="ru-RU" sz="900" smtClean="0"/>
          </a:p>
          <a:p>
            <a:r>
              <a:rPr lang="ru-RU" sz="900" smtClean="0">
                <a:hlinkClick r:id="rId7"/>
              </a:rPr>
              <a:t>http://f8.ifotki.info/org/ff484cec615264307486bb1a1e02b0abbc81cc83950152.jpg</a:t>
            </a:r>
            <a:endParaRPr lang="ru-RU" sz="900" smtClean="0"/>
          </a:p>
          <a:p>
            <a:r>
              <a:rPr lang="ru-RU" sz="900" smtClean="0">
                <a:hlinkClick r:id="rId8"/>
              </a:rPr>
              <a:t>http://www.antika.su/pictures/10061_1.jpg</a:t>
            </a:r>
            <a:endParaRPr lang="ru-RU" sz="900" smtClean="0"/>
          </a:p>
          <a:p>
            <a:r>
              <a:rPr lang="ru-RU" sz="900" smtClean="0">
                <a:hlinkClick r:id="rId9"/>
              </a:rPr>
              <a:t>http://www.profistart.ru/ps/blog/6371.html</a:t>
            </a:r>
            <a:endParaRPr lang="en-US" sz="900" smtClean="0"/>
          </a:p>
          <a:p>
            <a:r>
              <a:rPr lang="ru-RU" sz="900" smtClean="0">
                <a:hlinkClick r:id="rId10"/>
              </a:rPr>
              <a:t>http://www.wisdomcode.ru/poetry/authors/54902.html?page=2</a:t>
            </a:r>
            <a:endParaRPr lang="en-US" sz="900" smtClean="0"/>
          </a:p>
          <a:p>
            <a:r>
              <a:rPr lang="en-US" sz="900" smtClean="0">
                <a:hlinkClick r:id="rId11"/>
              </a:rPr>
              <a:t>http://lib.rus.ec/i/47/233147/i_049.jpg</a:t>
            </a:r>
            <a:endParaRPr lang="ru-RU" sz="900" smtClean="0"/>
          </a:p>
          <a:p>
            <a:r>
              <a:rPr lang="en-US" sz="900" smtClean="0">
                <a:hlinkClick r:id="rId12"/>
              </a:rPr>
              <a:t>http://i046.radikal.ru/0910/2a/c1453d8b3d33.jpg</a:t>
            </a:r>
            <a:endParaRPr lang="ru-RU" sz="900" smtClean="0"/>
          </a:p>
          <a:p>
            <a:r>
              <a:rPr lang="en-US" sz="900" smtClean="0">
                <a:hlinkClick r:id="rId13"/>
              </a:rPr>
              <a:t>http://www.teremok.in/Pisateli/Rus_Pisateli/Marshak/Ne_tak.htm</a:t>
            </a:r>
            <a:endParaRPr lang="ru-RU" sz="900" smtClean="0"/>
          </a:p>
          <a:p>
            <a:r>
              <a:rPr lang="ru-RU" sz="900" smtClean="0">
                <a:hlinkClick r:id="rId14"/>
              </a:rPr>
              <a:t>http://www.planetaskazok.ru/images/stories/marshak/ne_tak/img_1.jpg</a:t>
            </a:r>
            <a:endParaRPr lang="ru-RU" sz="900" smtClean="0"/>
          </a:p>
          <a:p>
            <a:r>
              <a:rPr lang="ru-RU" sz="900" smtClean="0">
                <a:hlinkClick r:id="rId15"/>
              </a:rPr>
              <a:t>http://img-samara.fotki.yandex.ru/get/5905/paschenckoelena.4/0_6ba82_383a95ef_L.jpg</a:t>
            </a:r>
            <a:endParaRPr lang="ru-RU" sz="900" smtClean="0"/>
          </a:p>
          <a:p>
            <a:r>
              <a:rPr lang="ru-RU" sz="900" smtClean="0">
                <a:hlinkClick r:id="rId16"/>
              </a:rPr>
              <a:t>http://s44.radikal.ru/i106/0912/15/300ba32fc6d0.jpg</a:t>
            </a:r>
            <a:endParaRPr lang="ru-RU" sz="900" smtClean="0"/>
          </a:p>
          <a:p>
            <a:r>
              <a:rPr lang="ru-RU" sz="900" smtClean="0">
                <a:hlinkClick r:id="rId17"/>
              </a:rPr>
              <a:t>http://illustrators.ru/illustrations/336463_original.jpg?1303846223</a:t>
            </a:r>
            <a:endParaRPr lang="ru-RU" sz="900" smtClean="0"/>
          </a:p>
          <a:p>
            <a:r>
              <a:rPr lang="ru-RU" sz="900" smtClean="0">
                <a:hlinkClick r:id="rId18"/>
              </a:rPr>
              <a:t>http://s55.radikal.ru/i147/0912/12/80cac3285018.jpg</a:t>
            </a:r>
            <a:endParaRPr lang="ru-RU" sz="900" smtClean="0"/>
          </a:p>
          <a:p>
            <a:r>
              <a:rPr lang="ru-RU" sz="900" smtClean="0">
                <a:hlinkClick r:id="rId19"/>
              </a:rPr>
              <a:t>http://sofa.lk.net/skazki/Koshkin_dom/oblozhka3-front.jpg</a:t>
            </a:r>
            <a:endParaRPr lang="ru-RU" sz="900" smtClean="0"/>
          </a:p>
          <a:p>
            <a:r>
              <a:rPr lang="ru-RU" sz="900" smtClean="0">
                <a:hlinkClick r:id="rId20"/>
              </a:rPr>
              <a:t>http://www.luzina.kiev.ua/img/gallery/sources/20080304092817398.jpg</a:t>
            </a:r>
            <a:endParaRPr lang="ru-RU" sz="900" smtClean="0"/>
          </a:p>
          <a:p>
            <a:r>
              <a:rPr lang="ru-RU" sz="900" smtClean="0">
                <a:hlinkClick r:id="rId21"/>
              </a:rPr>
              <a:t>http://d1.endata.cx/data/games/26035/28-%D1%80%D0%B2%D0%B7%D1%89%D0%BD%D1%8C%D0%B6.jpg</a:t>
            </a:r>
            <a:endParaRPr lang="ru-RU" sz="900" smtClean="0"/>
          </a:p>
          <a:p>
            <a:endParaRPr lang="en-US" sz="900" smtClean="0"/>
          </a:p>
          <a:p>
            <a:endParaRPr lang="en-US" sz="900" smtClean="0"/>
          </a:p>
          <a:p>
            <a:endParaRPr lang="ru-RU" sz="900" smtClean="0"/>
          </a:p>
          <a:p>
            <a:endParaRPr lang="ru-RU" sz="900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z="3600" smtClean="0"/>
          </a:p>
          <a:p>
            <a:endParaRPr lang="ru-RU" sz="3600" smtClean="0"/>
          </a:p>
          <a:p>
            <a:endParaRPr lang="ru-RU" sz="3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solidFill>
                  <a:srgbClr val="0033CC"/>
                </a:solidFill>
              </a:rPr>
              <a:t>Из биографии С.Я. Маршака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708400" y="1341438"/>
            <a:ext cx="4978400" cy="49672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</a:t>
            </a:r>
            <a:r>
              <a:rPr lang="ru-RU" sz="2800" b="1" dirty="0" smtClean="0"/>
              <a:t>Самуил Яковлевич Маршак родился 3 ноября 1887 года в Воронеже.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   Раннее детство и первые школьные годы будущий писатель провёл в маленьком городке Острогожске Воронежской губернии. Его семья жила небогато, но дружно.</a:t>
            </a:r>
          </a:p>
        </p:txBody>
      </p:sp>
      <p:pic>
        <p:nvPicPr>
          <p:cNvPr id="11268" name="Picture 5" descr="marshak-2_orig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557338"/>
            <a:ext cx="32289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solidFill>
                  <a:srgbClr val="0033CC"/>
                </a:solidFill>
              </a:rPr>
              <a:t>Из биографии С.Я. Маршака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635375" y="1600200"/>
            <a:ext cx="5184775" cy="47085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 smtClean="0"/>
              <a:t>        </a:t>
            </a:r>
            <a:r>
              <a:rPr lang="ru-RU" sz="2800" b="1" dirty="0" smtClean="0"/>
              <a:t>Мальчик с детства тянулся к знаниям, к книгам, рано стал писать стихи.</a:t>
            </a:r>
          </a:p>
          <a:p>
            <a:pPr>
              <a:buFontTx/>
              <a:buNone/>
            </a:pPr>
            <a:r>
              <a:rPr lang="ru-RU" sz="2800" b="1" dirty="0" smtClean="0"/>
              <a:t>         Сначала учился в гимназии, потом окончил Лондонский университет. Первые стихотворные книжки писателя появились в 1923 году.</a:t>
            </a:r>
          </a:p>
        </p:txBody>
      </p:sp>
      <p:pic>
        <p:nvPicPr>
          <p:cNvPr id="12292" name="Picture 5" descr="detstvo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31527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Картинка 159 из 30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412875"/>
            <a:ext cx="177641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2" descr="Картинка 315 из 306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3429000"/>
            <a:ext cx="169545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0" descr="Картинка 258 из 306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088" y="1412875"/>
            <a:ext cx="14255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Картинка 22 из 1306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8038" y="2060575"/>
            <a:ext cx="23923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Картинка 151 из 3065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68538" y="333375"/>
            <a:ext cx="12350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Картинка 155 из 3065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3800" y="4581525"/>
            <a:ext cx="15922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Картинка 161 из 306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3938" y="188913"/>
            <a:ext cx="162401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Картинка 176 из 3065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42988" y="3141663"/>
            <a:ext cx="14668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Картинка 141 из 3065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292725" y="260350"/>
            <a:ext cx="14986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 descr="Картинка 275 из 3065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979613" y="4581525"/>
            <a:ext cx="15859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23" descr="3a2ff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492500" y="4724400"/>
            <a:ext cx="15367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59563" y="274638"/>
            <a:ext cx="2027237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243888" y="1600200"/>
            <a:ext cx="442912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57250" y="3643313"/>
            <a:ext cx="2376488" cy="2170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/>
          </a:p>
          <a:p>
            <a:pPr algn="ctr"/>
            <a:r>
              <a:rPr lang="ru-RU" sz="2400" b="1"/>
              <a:t>Мой</a:t>
            </a:r>
            <a:br>
              <a:rPr lang="ru-RU" sz="2400" b="1"/>
            </a:br>
            <a:r>
              <a:rPr lang="ru-RU" sz="2400" b="1"/>
              <a:t>Веселый,</a:t>
            </a:r>
            <a:br>
              <a:rPr lang="ru-RU" sz="2400" b="1"/>
            </a:br>
            <a:r>
              <a:rPr lang="ru-RU" sz="2400" b="1"/>
              <a:t>Звонкий</a:t>
            </a:r>
            <a:br>
              <a:rPr lang="ru-RU" sz="2400" b="1"/>
            </a:br>
            <a:r>
              <a:rPr lang="ru-RU" sz="2400" b="1"/>
              <a:t>Мяч,</a:t>
            </a:r>
            <a:br>
              <a:rPr lang="ru-RU" sz="2400" b="1"/>
            </a:br>
            <a:r>
              <a:rPr lang="ru-RU" sz="2400" b="1"/>
              <a:t>Ты куда</a:t>
            </a:r>
            <a:br>
              <a:rPr lang="ru-RU" sz="2400" b="1"/>
            </a:br>
            <a:r>
              <a:rPr lang="ru-RU" sz="2400" b="1"/>
              <a:t>Помчался</a:t>
            </a:r>
            <a:br>
              <a:rPr lang="ru-RU" sz="2400" b="1"/>
            </a:br>
            <a:r>
              <a:rPr lang="ru-RU" sz="2400" b="1"/>
              <a:t>Вскачь?</a:t>
            </a:r>
            <a:br>
              <a:rPr lang="ru-RU" sz="2400" b="1"/>
            </a:br>
            <a:r>
              <a:rPr lang="ru-RU" sz="2400" b="1"/>
              <a:t/>
            </a:r>
            <a:br>
              <a:rPr lang="ru-RU" sz="2400" b="1"/>
            </a:br>
            <a:endParaRPr lang="ru-RU" sz="2400" b="1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219700" y="260350"/>
            <a:ext cx="3313113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Мяч </a:t>
            </a:r>
          </a:p>
        </p:txBody>
      </p:sp>
      <p:pic>
        <p:nvPicPr>
          <p:cNvPr id="14342" name="Picture 7" descr="m02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8938" y="0"/>
            <a:ext cx="4870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 descr="319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33375"/>
            <a:ext cx="23622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28625" y="5857875"/>
            <a:ext cx="4000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spc="600" dirty="0">
                <a:solidFill>
                  <a:schemeClr val="tx2">
                    <a:lumMod val="50000"/>
                  </a:schemeClr>
                </a:solidFill>
              </a:rPr>
              <a:t>Понамарёв Сергей 1- а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3" y="1143000"/>
            <a:ext cx="4357687" cy="3429000"/>
          </a:xfr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«Великан»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Раз,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Два,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Три,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Четыре,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Начинается рассказ…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Picture 10" descr="Картинка 159 из 30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428625"/>
            <a:ext cx="3643312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14875" y="4857750"/>
            <a:ext cx="4000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spc="600" dirty="0" err="1">
                <a:solidFill>
                  <a:schemeClr val="tx2">
                    <a:lumMod val="50000"/>
                  </a:schemeClr>
                </a:solidFill>
              </a:rPr>
              <a:t>Туленинов</a:t>
            </a:r>
            <a:r>
              <a:rPr lang="ru-RU" b="1" i="1" u="sng" spc="600" dirty="0">
                <a:solidFill>
                  <a:schemeClr val="tx2">
                    <a:lumMod val="50000"/>
                  </a:schemeClr>
                </a:solidFill>
              </a:rPr>
              <a:t> Максим 1- б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00563" y="609600"/>
            <a:ext cx="4414837" cy="56054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«Друзья-товарищи»</a:t>
            </a:r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День стоял весёлый</a:t>
            </a:r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Раннею весною….</a:t>
            </a:r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indent="11113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«Пожарный»</a:t>
            </a:r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Называюсь я, пожарный, </a:t>
            </a:r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Укротителем огня…</a:t>
            </a:r>
          </a:p>
          <a:p>
            <a:pPr indent="11113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" name="Picture 6" descr="Обложка книги С. Маршак Веселые сказ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85720" y="714356"/>
            <a:ext cx="3857652" cy="5572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4643438" y="2500313"/>
            <a:ext cx="400050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spc="600" dirty="0" err="1">
                <a:solidFill>
                  <a:schemeClr val="tx2">
                    <a:lumMod val="50000"/>
                  </a:schemeClr>
                </a:solidFill>
              </a:rPr>
              <a:t>Кичатая</a:t>
            </a:r>
            <a:r>
              <a:rPr lang="ru-RU" b="1" i="1" u="sng" spc="600" dirty="0">
                <a:solidFill>
                  <a:schemeClr val="tx2">
                    <a:lumMod val="50000"/>
                  </a:schemeClr>
                </a:solidFill>
              </a:rPr>
              <a:t> Софья</a:t>
            </a:r>
          </a:p>
          <a:p>
            <a:pPr algn="ctr">
              <a:defRPr/>
            </a:pPr>
            <a:r>
              <a:rPr lang="ru-RU" b="1" i="1" u="sng" spc="600" dirty="0">
                <a:solidFill>
                  <a:schemeClr val="tx2">
                    <a:lumMod val="50000"/>
                  </a:schemeClr>
                </a:solidFill>
              </a:rPr>
              <a:t> 2-а класс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5429250"/>
            <a:ext cx="4000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spc="600" dirty="0" err="1">
                <a:solidFill>
                  <a:schemeClr val="tx2">
                    <a:lumMod val="50000"/>
                  </a:schemeClr>
                </a:solidFill>
              </a:rPr>
              <a:t>Белёвцев</a:t>
            </a:r>
            <a:r>
              <a:rPr lang="ru-RU" b="1" i="1" u="sng" spc="600" dirty="0">
                <a:solidFill>
                  <a:schemeClr val="tx2">
                    <a:lumMod val="50000"/>
                  </a:schemeClr>
                </a:solidFill>
              </a:rPr>
              <a:t> Георгий 2-а класс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1500174"/>
            <a:ext cx="5000660" cy="1714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«Сказка про короля и солдата»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b="0" dirty="0" smtClean="0"/>
              <a:t>солдат заспорил с королём:</a:t>
            </a:r>
            <a:br>
              <a:rPr lang="ru-RU" sz="2400" b="0" dirty="0" smtClean="0"/>
            </a:br>
            <a:r>
              <a:rPr lang="ru-RU" sz="2400" b="0" dirty="0" smtClean="0"/>
              <a:t>Кто старше? Кто важней?</a:t>
            </a:r>
            <a:endParaRPr lang="ru-RU" sz="3200" b="0" dirty="0"/>
          </a:p>
        </p:txBody>
      </p:sp>
      <p:sp>
        <p:nvSpPr>
          <p:cNvPr id="17411" name="Текст 2"/>
          <p:cNvSpPr>
            <a:spLocks noGrp="1"/>
          </p:cNvSpPr>
          <p:nvPr>
            <p:ph type="body" idx="2"/>
          </p:nvPr>
        </p:nvSpPr>
        <p:spPr>
          <a:xfrm>
            <a:off x="357188" y="500063"/>
            <a:ext cx="3008312" cy="48006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z="2400" smtClean="0"/>
              <a:t>Собирались лодыри на урок,</a:t>
            </a:r>
          </a:p>
          <a:p>
            <a:r>
              <a:rPr lang="ru-RU" sz="2400" smtClean="0"/>
              <a:t>А попали лодыри на каток…</a:t>
            </a:r>
          </a:p>
        </p:txBody>
      </p:sp>
      <p:pic>
        <p:nvPicPr>
          <p:cNvPr id="17412" name="Picture 10" descr="photo_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30003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313" y="5500688"/>
            <a:ext cx="400050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spc="600" dirty="0">
                <a:solidFill>
                  <a:schemeClr val="tx2">
                    <a:lumMod val="50000"/>
                  </a:schemeClr>
                </a:solidFill>
              </a:rPr>
              <a:t>Шахова Полина</a:t>
            </a:r>
          </a:p>
          <a:p>
            <a:pPr algn="ctr">
              <a:defRPr/>
            </a:pPr>
            <a:r>
              <a:rPr lang="ru-RU" b="1" i="1" u="sng" spc="600" dirty="0">
                <a:solidFill>
                  <a:schemeClr val="tx2">
                    <a:lumMod val="50000"/>
                  </a:schemeClr>
                </a:solidFill>
              </a:rPr>
              <a:t> 2-б класс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071938" y="428625"/>
            <a:ext cx="4700587" cy="7477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u="sng" spc="600" dirty="0" smtClean="0">
                <a:solidFill>
                  <a:schemeClr val="tx2">
                    <a:lumMod val="50000"/>
                  </a:schemeClr>
                </a:solidFill>
              </a:rPr>
              <a:t>Нестерова Анастасия</a:t>
            </a:r>
          </a:p>
          <a:p>
            <a:pPr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u="sng" spc="600" dirty="0" smtClean="0">
                <a:solidFill>
                  <a:schemeClr val="tx2">
                    <a:lumMod val="50000"/>
                  </a:schemeClr>
                </a:solidFill>
              </a:rPr>
              <a:t> 2-б класс</a:t>
            </a:r>
            <a:endParaRPr lang="ru-RU" b="1" i="1" u="sng" spc="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Picture 6" descr="Обложка книги С. Маршак Веселые сказ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72000" y="3286124"/>
            <a:ext cx="4000528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571875" y="285750"/>
            <a:ext cx="5214938" cy="6000750"/>
          </a:xfrm>
        </p:spPr>
        <p:txBody>
          <a:bodyPr/>
          <a:lstStyle/>
          <a:p>
            <a:pPr indent="-77788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«Что мы сажаем,  сажая леса?»</a:t>
            </a: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«Зелёная страница»</a:t>
            </a: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«Будущий лес»</a:t>
            </a: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indent="-77788">
              <a:buFont typeface="Wingdings 2" pitchFamily="18" charset="2"/>
              <a:buNone/>
            </a:pPr>
            <a:endParaRPr lang="ru-RU" sz="3600" b="1" smtClean="0"/>
          </a:p>
        </p:txBody>
      </p:sp>
      <p:pic>
        <p:nvPicPr>
          <p:cNvPr id="18435" name="Picture 11" descr="h08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85750"/>
            <a:ext cx="3429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4000500" y="1785938"/>
            <a:ext cx="470058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6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Кичигина Анастасия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 3-б класс</a:t>
            </a:r>
          </a:p>
        </p:txBody>
      </p:sp>
      <p:sp>
        <p:nvSpPr>
          <p:cNvPr id="8" name="Содержимое 7"/>
          <p:cNvSpPr txBox="1">
            <a:spLocks/>
          </p:cNvSpPr>
          <p:nvPr/>
        </p:nvSpPr>
        <p:spPr>
          <a:xfrm>
            <a:off x="4071938" y="3643313"/>
            <a:ext cx="47005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Осипов А</a:t>
            </a:r>
            <a:r>
              <a:rPr lang="ru-RU" sz="3200" b="1" i="1" u="sng" spc="600" dirty="0" err="1">
                <a:solidFill>
                  <a:schemeClr val="tx2">
                    <a:lumMod val="50000"/>
                  </a:schemeClr>
                </a:solidFill>
              </a:rPr>
              <a:t>ртём</a:t>
            </a:r>
            <a:endParaRPr lang="ru-RU" sz="3200" b="1" i="1" u="sng" spc="6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 3-а класс</a:t>
            </a:r>
          </a:p>
        </p:txBody>
      </p:sp>
      <p:sp>
        <p:nvSpPr>
          <p:cNvPr id="9" name="Содержимое 7"/>
          <p:cNvSpPr txBox="1">
            <a:spLocks/>
          </p:cNvSpPr>
          <p:nvPr/>
        </p:nvSpPr>
        <p:spPr>
          <a:xfrm>
            <a:off x="3929063" y="5572125"/>
            <a:ext cx="47005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Фатеева Оксана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b="1" i="1" u="sng" spc="600" dirty="0">
                <a:solidFill>
                  <a:schemeClr val="tx2">
                    <a:lumMod val="50000"/>
                  </a:schemeClr>
                </a:solidFill>
              </a:rPr>
              <a:t>4-б класс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1254</TotalTime>
  <Words>415</Words>
  <Application>Microsoft Office PowerPoint</Application>
  <PresentationFormat>Экран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Самуил Яковлевич Маршак - детям!    Учитель начальных классов  Буксбаум С.А. </vt:lpstr>
      <vt:lpstr>Из биографии С.Я. Маршака</vt:lpstr>
      <vt:lpstr>Из биографии С.Я. Маршака</vt:lpstr>
      <vt:lpstr>Слайд 4</vt:lpstr>
      <vt:lpstr>Слайд 5</vt:lpstr>
      <vt:lpstr>Слайд 6</vt:lpstr>
      <vt:lpstr>Слайд 7</vt:lpstr>
      <vt:lpstr>«Сказка про короля и солдата» солдат заспорил с королём: Кто старше? Кто важней?</vt:lpstr>
      <vt:lpstr>Слайд 9</vt:lpstr>
      <vt:lpstr>Слайд 10</vt:lpstr>
      <vt:lpstr>Слайд 11</vt:lpstr>
      <vt:lpstr>Можно ли назвать Маршака великим человеком? </vt:lpstr>
      <vt:lpstr>Слайд 13</vt:lpstr>
      <vt:lpstr>Слайд 14</vt:lpstr>
      <vt:lpstr>Источники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25</cp:revision>
  <dcterms:created xsi:type="dcterms:W3CDTF">2010-10-19T17:55:22Z</dcterms:created>
  <dcterms:modified xsi:type="dcterms:W3CDTF">2014-10-25T12:51:07Z</dcterms:modified>
</cp:coreProperties>
</file>