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65" r:id="rId7"/>
    <p:sldId id="260" r:id="rId8"/>
    <p:sldId id="261" r:id="rId9"/>
    <p:sldId id="263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06.03.2015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11" Type="http://schemas.openxmlformats.org/officeDocument/2006/relationships/image" Target="../media/image25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13" Type="http://schemas.openxmlformats.org/officeDocument/2006/relationships/image" Target="../media/image36.jpe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12" Type="http://schemas.openxmlformats.org/officeDocument/2006/relationships/image" Target="../media/image35.jpeg"/><Relationship Id="rId2" Type="http://schemas.openxmlformats.org/officeDocument/2006/relationships/image" Target="../media/image2.jpeg"/><Relationship Id="rId16" Type="http://schemas.openxmlformats.org/officeDocument/2006/relationships/image" Target="../media/image3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11" Type="http://schemas.openxmlformats.org/officeDocument/2006/relationships/image" Target="../media/image34.jpeg"/><Relationship Id="rId5" Type="http://schemas.openxmlformats.org/officeDocument/2006/relationships/image" Target="../media/image28.jpeg"/><Relationship Id="rId15" Type="http://schemas.openxmlformats.org/officeDocument/2006/relationships/image" Target="../media/image38.jpeg"/><Relationship Id="rId10" Type="http://schemas.openxmlformats.org/officeDocument/2006/relationships/image" Target="../media/image33.jpeg"/><Relationship Id="rId4" Type="http://schemas.openxmlformats.org/officeDocument/2006/relationships/image" Target="../media/image27.jpeg"/><Relationship Id="rId9" Type="http://schemas.openxmlformats.org/officeDocument/2006/relationships/image" Target="../media/image32.jpeg"/><Relationship Id="rId14" Type="http://schemas.openxmlformats.org/officeDocument/2006/relationships/image" Target="../media/image3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269886" y="869801"/>
            <a:ext cx="764397" cy="3385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endParaRPr lang="ru-RU" sz="1600" b="1" i="1" dirty="0" smtClean="0">
              <a:ln>
                <a:solidFill>
                  <a:schemeClr val="bg1">
                    <a:lumMod val="75000"/>
                  </a:schemeClr>
                </a:solidFill>
              </a:ln>
              <a:solidFill>
                <a:srgbClr val="C00000"/>
              </a:solidFill>
              <a:effectLst>
                <a:glow rad="127000">
                  <a:schemeClr val="bg1"/>
                </a:glow>
              </a:effectLst>
              <a:latin typeface="Ralenta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1658" y="1027416"/>
            <a:ext cx="7623426" cy="1846659"/>
          </a:xfrm>
          <a:prstGeom prst="rect">
            <a:avLst/>
          </a:prstGeom>
          <a:noFill/>
          <a:effectLst>
            <a:outerShdw dist="50800" dir="2016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                             </a:t>
            </a:r>
            <a:r>
              <a:rPr lang="ru-RU" sz="2800" b="1" i="1" dirty="0" smtClean="0">
                <a:solidFill>
                  <a:srgbClr val="C00000"/>
                </a:solidFill>
              </a:rPr>
              <a:t>Проводы Масленицы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Фотоотчёт МБДОУ Детский сад № 4 «Светлячок»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п</a:t>
            </a:r>
            <a:r>
              <a:rPr lang="ru-RU" sz="2400" b="1" i="1" dirty="0" smtClean="0">
                <a:solidFill>
                  <a:srgbClr val="C00000"/>
                </a:solidFill>
              </a:rPr>
              <a:t>одготовила  муз. рук. Скребец Н.В.    20.02.2015 г</a:t>
            </a:r>
            <a:r>
              <a:rPr lang="ru-RU" dirty="0" smtClean="0">
                <a:solidFill>
                  <a:srgbClr val="C00000"/>
                </a:solidFill>
              </a:rPr>
              <a:t>.                 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pic>
        <p:nvPicPr>
          <p:cNvPr id="24582" name="Picture 6" descr="Без заголовка - Аля, 53 года, страница 12 - Сеть знакомств М…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05757" y="748364"/>
            <a:ext cx="5238750" cy="523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pic>
        <p:nvPicPr>
          <p:cNvPr id="1026" name="Picture 2" descr="I:\фото масленица\масленица\DSCN0064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1519" y="230102"/>
            <a:ext cx="3598111" cy="29519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1027" name="Picture 3" descr="I:\фото масленица\масленица\DSCN0070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492208" y="2944167"/>
            <a:ext cx="5140349" cy="372291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682532" y="391886"/>
            <a:ext cx="4159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b="1" i="1" dirty="0" smtClean="0">
                <a:solidFill>
                  <a:srgbClr val="C00000"/>
                </a:solidFill>
              </a:rPr>
              <a:t>Внимание! Внимание!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Веселое гулянье!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Приглашаем всех, всех,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На веселье, шутки, смех,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Будут игры, будут пляски,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Будут гости у нас.           </a:t>
            </a:r>
            <a:r>
              <a:rPr lang="ru-RU" sz="2400" b="1" i="1" dirty="0" smtClean="0"/>
              <a:t>           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pic>
        <p:nvPicPr>
          <p:cNvPr id="5121" name="Picture 1" descr="I:\фото масленица\масленица\DSCN0074-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120" y="504390"/>
            <a:ext cx="3144850" cy="344963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5122" name="Picture 2" descr="I:\фото масленица\масленица\DSCN0100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86373" y="3219794"/>
            <a:ext cx="4479851" cy="32907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4119613" y="866274"/>
            <a:ext cx="3876061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Едет Масленица дорогая!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Наша гостьюшка годовая!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pic>
        <p:nvPicPr>
          <p:cNvPr id="5121" name="Picture 1" descr="I:\фото масленица\масленица\DSCN0076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4637" y="372336"/>
            <a:ext cx="3811605" cy="309275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475747" y="808522"/>
            <a:ext cx="4263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В хоровод всех приглашаем,  дружно песни запеваем!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pic>
        <p:nvPicPr>
          <p:cNvPr id="7170" name="Picture 2" descr="I:\фото масленица\DSCN6848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469930" y="2786964"/>
            <a:ext cx="4443064" cy="367152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pic>
        <p:nvPicPr>
          <p:cNvPr id="4097" name="Picture 1" descr="I:\фото масленица\масленица\DSCN6854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891" y="154005"/>
            <a:ext cx="3698473" cy="26950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4098" name="Picture 2" descr="I:\фото масленица\масленица\DSCN6881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12632" y="154004"/>
            <a:ext cx="3917482" cy="26854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328286" y="2877954"/>
            <a:ext cx="1976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игра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rgbClr val="C00000"/>
                </a:solidFill>
              </a:rPr>
              <a:t>«</a:t>
            </a:r>
            <a:r>
              <a:rPr lang="ru-RU" b="1" i="1" dirty="0" err="1" smtClean="0">
                <a:solidFill>
                  <a:srgbClr val="C00000"/>
                </a:solidFill>
              </a:rPr>
              <a:t>Воротики</a:t>
            </a:r>
            <a:r>
              <a:rPr lang="ru-RU" i="1" dirty="0" smtClean="0">
                <a:solidFill>
                  <a:srgbClr val="C00000"/>
                </a:solidFill>
              </a:rPr>
              <a:t>»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8273" y="2810577"/>
            <a:ext cx="2367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       игра «</a:t>
            </a:r>
            <a:r>
              <a:rPr lang="ru-RU" b="1" i="1" dirty="0" err="1" smtClean="0">
                <a:solidFill>
                  <a:srgbClr val="C00000"/>
                </a:solidFill>
              </a:rPr>
              <a:t>Ловишки</a:t>
            </a:r>
            <a:r>
              <a:rPr lang="ru-RU" b="1" i="1" dirty="0" smtClean="0">
                <a:solidFill>
                  <a:srgbClr val="C00000"/>
                </a:solidFill>
              </a:rPr>
              <a:t>»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4100" name="Picture 4" descr="I:\фото масленица\масленица\DSCN6872-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619911" y="3350845"/>
            <a:ext cx="4069647" cy="33304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3734602" y="2983831"/>
            <a:ext cx="1885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«Попади в цель»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pic>
        <p:nvPicPr>
          <p:cNvPr id="19458" name="Picture 2" descr="I:\фото масленица\масленица\DSCN6908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9440" y="3450432"/>
            <a:ext cx="5609924" cy="320363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5122" name="Picture 2" descr="I:\фото масленица\DSCN6909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6532" y="221383"/>
            <a:ext cx="3223948" cy="307138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109987" y="933651"/>
            <a:ext cx="46586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Прощай, Масленица – плутовка,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  Погостила ты у нас недолго.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pic>
        <p:nvPicPr>
          <p:cNvPr id="3074" name="Picture 2" descr="I:\фото масленица\масленица\DSCN0123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79599" y="359156"/>
            <a:ext cx="4061861" cy="29718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75" name="Picture 3" descr="I:\фото масленица\масленица\DSCN6847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9409" y="1984581"/>
            <a:ext cx="2927756" cy="231524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87141" y="577516"/>
            <a:ext cx="3590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  Прошла Масленица –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   кончилось </a:t>
            </a:r>
            <a:r>
              <a:rPr lang="ru-RU" sz="2400" b="1" i="1" dirty="0" err="1" smtClean="0">
                <a:solidFill>
                  <a:srgbClr val="C00000"/>
                </a:solidFill>
              </a:rPr>
              <a:t>гуляньице</a:t>
            </a:r>
            <a:r>
              <a:rPr lang="ru-RU" b="1" i="1" dirty="0" smtClean="0">
                <a:solidFill>
                  <a:srgbClr val="C00000"/>
                </a:solidFill>
              </a:rPr>
              <a:t>!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4097" name="Picture 1" descr="I:\фото масленица\DSCN0122-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975234" y="3509097"/>
            <a:ext cx="4615937" cy="309383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61257"/>
            <a:ext cx="9139938" cy="6858000"/>
          </a:xfrm>
          <a:prstGeom prst="rect">
            <a:avLst/>
          </a:prstGeom>
        </p:spPr>
      </p:pic>
      <p:pic>
        <p:nvPicPr>
          <p:cNvPr id="3" name="Picture 1" descr="I:\фото масленица\масленица\DSCN6845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74753" y="4464670"/>
            <a:ext cx="1572631" cy="205247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8" name="Picture 6" descr="I:\фото масленица\масленица\DSCN6875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10617" y="0"/>
            <a:ext cx="1615778" cy="198280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78" name="Picture 6" descr="I:\фото масленица\DSCN6846-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981360" y="2100946"/>
            <a:ext cx="2071903" cy="220376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79" name="Picture 7" descr="I:\фото масленица\DSCN6893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15503" y="0"/>
            <a:ext cx="2499943" cy="24759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81" name="Picture 9" descr="I:\фото масленица\DSCN6871-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697523" y="4456497"/>
            <a:ext cx="3215472" cy="19725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82" name="Picture 10" descr="I:\фото масленица\DSCN6842-1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597385" y="0"/>
            <a:ext cx="1283651" cy="19591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83" name="Picture 11" descr="I:\фото масленица\DSCN0069-1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167346" y="0"/>
            <a:ext cx="2603704" cy="184805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84" name="Picture 12" descr="I:\фото масленица\DSCN6853-1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5390146" y="2126480"/>
            <a:ext cx="3181097" cy="21677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3085" name="Picture 13" descr="I:\фото масленица\DSCN6895-3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279132" y="2849077"/>
            <a:ext cx="2358190" cy="25603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pic>
        <p:nvPicPr>
          <p:cNvPr id="3" name="Picture 6" descr="I:\фото масленица\масленица\DSCN0063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74720" y="288758"/>
            <a:ext cx="2348565" cy="197286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</p:pic>
      <p:pic>
        <p:nvPicPr>
          <p:cNvPr id="4" name="Picture 1" descr="I:\фото масленица\масленица\DSCN6902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91839" y="2382388"/>
            <a:ext cx="2569945" cy="1804602"/>
          </a:xfrm>
          <a:prstGeom prst="rect">
            <a:avLst/>
          </a:prstGeom>
          <a:noFill/>
        </p:spPr>
      </p:pic>
      <p:pic>
        <p:nvPicPr>
          <p:cNvPr id="5" name="Picture 8" descr="I:\фото масленица\масленица\DSCN6850-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805472" y="2063123"/>
            <a:ext cx="1209034" cy="210482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pic>
        <p:nvPicPr>
          <p:cNvPr id="6" name="Picture 8" descr="I:\фото масленица\масленица\DSCN6907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143668" y="2010939"/>
            <a:ext cx="1416817" cy="208000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</p:pic>
      <p:pic>
        <p:nvPicPr>
          <p:cNvPr id="7" name="Picture 4" descr="I:\фото масленица\масленица\DSCN6903-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7643728" y="2085063"/>
            <a:ext cx="1241659" cy="183971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</p:pic>
      <p:pic>
        <p:nvPicPr>
          <p:cNvPr id="8" name="Picture 3" descr="I:\фото масленица\масленица\DSCN6863-2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11756" y="4263992"/>
            <a:ext cx="1412270" cy="229085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pic>
        <p:nvPicPr>
          <p:cNvPr id="9" name="Picture 7" descr="I:\фото масленица\масленица\DSCN6907-1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1780568" y="4397793"/>
            <a:ext cx="1155560" cy="2210638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pic>
        <p:nvPicPr>
          <p:cNvPr id="10" name="Picture 5" descr="I:\фото масленица\масленица\DSCN6864-1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5628240" y="4321743"/>
            <a:ext cx="1726731" cy="2309435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pic>
        <p:nvPicPr>
          <p:cNvPr id="12" name="Picture 7" descr="I:\фото масленица\масленица\DSCN6851-1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504894" y="4330115"/>
            <a:ext cx="1496314" cy="2146843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pic>
        <p:nvPicPr>
          <p:cNvPr id="2049" name="Picture 1" descr="I:\фото масленица\DSCN6883-1.jp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142391" y="134755"/>
            <a:ext cx="1436152" cy="183176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</p:pic>
      <p:pic>
        <p:nvPicPr>
          <p:cNvPr id="2050" name="Picture 2" descr="I:\фото масленица\DSCN6903-1.jp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6261953" y="264177"/>
            <a:ext cx="2616049" cy="154537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</p:pic>
      <p:pic>
        <p:nvPicPr>
          <p:cNvPr id="2052" name="Picture 4" descr="I:\фото масленица\DSCN6884-1.jp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1847333" y="136359"/>
            <a:ext cx="1502259" cy="1750193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pic>
        <p:nvPicPr>
          <p:cNvPr id="2053" name="Picture 5" descr="I:\фото масленица\масленица\DSCN6865-1.jp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180907" y="2107932"/>
            <a:ext cx="1436137" cy="204055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</p:pic>
      <p:pic>
        <p:nvPicPr>
          <p:cNvPr id="2054" name="Picture 6" descr="I:\фото масленица\DSCN6891-1.jpg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365785" y="4304231"/>
            <a:ext cx="2160587" cy="230981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4909846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111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-</cp:lastModifiedBy>
  <cp:revision>63</cp:revision>
  <dcterms:created xsi:type="dcterms:W3CDTF">2013-11-19T05:52:05Z</dcterms:created>
  <dcterms:modified xsi:type="dcterms:W3CDTF">2015-03-06T07:53:28Z</dcterms:modified>
</cp:coreProperties>
</file>