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72" r:id="rId4"/>
    <p:sldId id="269" r:id="rId5"/>
    <p:sldId id="257" r:id="rId6"/>
    <p:sldId id="260" r:id="rId7"/>
    <p:sldId id="271" r:id="rId8"/>
    <p:sldId id="267" r:id="rId9"/>
    <p:sldId id="270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7B98F4-C8EF-4D5C-B2BD-2FB9990824E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8238E8-AC74-43B0-A36F-87E56B96D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8F4-C8EF-4D5C-B2BD-2FB9990824E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38E8-AC74-43B0-A36F-87E56B96D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8F4-C8EF-4D5C-B2BD-2FB9990824E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38E8-AC74-43B0-A36F-87E56B96D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7B98F4-C8EF-4D5C-B2BD-2FB9990824E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8238E8-AC74-43B0-A36F-87E56B96D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47B98F4-C8EF-4D5C-B2BD-2FB9990824E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8238E8-AC74-43B0-A36F-87E56B96D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8F4-C8EF-4D5C-B2BD-2FB9990824E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38E8-AC74-43B0-A36F-87E56B96D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8F4-C8EF-4D5C-B2BD-2FB9990824E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38E8-AC74-43B0-A36F-87E56B96D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7B98F4-C8EF-4D5C-B2BD-2FB9990824E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8238E8-AC74-43B0-A36F-87E56B96D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8F4-C8EF-4D5C-B2BD-2FB9990824E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38E8-AC74-43B0-A36F-87E56B96D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7B98F4-C8EF-4D5C-B2BD-2FB9990824E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8238E8-AC74-43B0-A36F-87E56B96D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7B98F4-C8EF-4D5C-B2BD-2FB9990824E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8238E8-AC74-43B0-A36F-87E56B96D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7B98F4-C8EF-4D5C-B2BD-2FB9990824E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8238E8-AC74-43B0-A36F-87E56B96D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5;&#1086;&#1083;&#1100;&#1079;&#1086;&#1074;&#1072;&#1090;&#1077;&#1083;&#1100;\Desktop\&#1072;&#1090;&#1090;&#1077;&#1089;&#1090;&#1072;&#1094;&#1080;&#1103;\&#1087;&#1088;&#1077;&#1079;&#1077;&#1085;&#1090;&#1072;&#1094;&#1080;&#1080;%20&#1089;&#1077;&#1084;&#1080;&#1085;&#1072;&#1088;\%20https:\ru.wikipedia.org\wiki\&#1058;&#1086;&#1083;&#1089;&#1090;&#1086;&#1081;,_&#1051;&#1077;&#1074;_&#1053;&#1080;&#1082;&#1086;&#1083;&#1072;&#1077;&#1074;&#1080;&#1095;" TargetMode="External"/><Relationship Id="rId2" Type="http://schemas.openxmlformats.org/officeDocument/2006/relationships/hyperlink" Target="&#1087;&#1086;&#1086;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80;&#1086;&#1086;&#1100;&#1086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643050"/>
            <a:ext cx="6172200" cy="1894362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Arno Pro" pitchFamily="18" charset="0"/>
              </a:rPr>
              <a:t>Л.Н.Толстой – учитель.</a:t>
            </a:r>
            <a:endParaRPr lang="ru-RU" sz="8000" b="1" i="1" dirty="0">
              <a:solidFill>
                <a:schemeClr val="accent1">
                  <a:lumMod val="50000"/>
                </a:schemeClr>
              </a:solidFill>
              <a:latin typeface="Arno Pro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572008"/>
            <a:ext cx="2714644" cy="1752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Учитель начальных классов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БУКСБАУМ С.А.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г.Донской Тульской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357158" y="845090"/>
            <a:ext cx="764386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Используемые ресурсы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https://ru.wikipedia.org/wiki/Толстой,_Лев_Николаевич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rId3" action="ppaction://hlinkfil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http://lib.znaimo.com.ua/docs/323/index-960970.html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https://ru.wikipedia.org/wiki/Педагогическое_учение_Льва_Толстого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 action="ppaction://hlinkfile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file"/>
              </a:rPr>
              <a:t>http://tolstoyschool.com/oshkole/istorija-shkoly.html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7166"/>
            <a:ext cx="407461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143248"/>
            <a:ext cx="438153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59400" y="5925941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Лев Николаевич Толстой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 1828-1910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218"/>
            <a:ext cx="4359247" cy="276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кола вЯсной Полян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4624"/>
            <a:ext cx="5196940" cy="334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2924944"/>
            <a:ext cx="50254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04777"/>
            <a:ext cx="8429684" cy="596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6000768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“путешествием по школам Европы”</a:t>
            </a:r>
            <a:endParaRPr lang="ru-RU" sz="3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500042"/>
            <a:ext cx="4198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500042"/>
            <a:ext cx="431447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4214818"/>
            <a:ext cx="8215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В первый день лишь 22 ребенка несмело переступили школьный порог. Но прошло пять-шесть недель, и число учеников возросло более чем в три раза.</a:t>
            </a:r>
            <a:endParaRPr lang="ru-RU" sz="3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488162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Narrow" pitchFamily="34" charset="0"/>
              </a:rPr>
              <a:t>Дети крепостных крестьян в то время учились в основном у дьячков и отставных солдат. Главным средством побуждения к учебе был страх наказания. Толстой же построил обучение на полной свободе учеников.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2574" y="188640"/>
            <a:ext cx="57531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8643966" cy="475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4857760"/>
            <a:ext cx="8786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Чаще всего знания он излагал в форме рассказа. Этим методом обучения Толстой владел в совершенстве. Его рассказы были полны яркостью, искренностью и эмоциональностью.</a:t>
            </a:r>
            <a:endParaRPr lang="ru-RU" sz="28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143249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Один из ее учеников, Василий Морозов, рассказывает: “В школе у нас было весело, занимались с охотой. Но еще с большей охотой, нежели мы, занимался с нами Лев Николаевич. Так усердно занимался, что нередко оставался без завтрака. В школе вид он принимал серьезный. Требовал от нас чистоты, бережливости к учебным вещам и правдивости. Не любил, если кто из учеников допускал какие-нибудь глупые шалости... Любил, чтобы на вопрос ему отвечали правду, без задней выдумки... Порядок у нас был образцовый за все три года”.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214290"/>
            <a:ext cx="3929090" cy="267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85728"/>
            <a:ext cx="7858180" cy="42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4857760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«милый Лев Николаевич» 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500702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Л.Н.Толстой помог открыть более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 20 начальных школ в Тульской губернии.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753</TotalTime>
  <Words>247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Л.Н.Толстой – учитель.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40</cp:revision>
  <dcterms:created xsi:type="dcterms:W3CDTF">2014-02-16T08:32:42Z</dcterms:created>
  <dcterms:modified xsi:type="dcterms:W3CDTF">2014-11-02T06:38:36Z</dcterms:modified>
</cp:coreProperties>
</file>