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0" r:id="rId19"/>
    <p:sldId id="274" r:id="rId20"/>
    <p:sldId id="275" r:id="rId21"/>
    <p:sldId id="276" r:id="rId22"/>
    <p:sldId id="282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F69056-8D92-43A7-8B13-18BDCBCBA97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AF23A9-4C2B-4E52-9406-D581239223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unity.livejournal.com/chtoby_pomnili/292698.html" TargetMode="External"/><Relationship Id="rId3" Type="http://schemas.openxmlformats.org/officeDocument/2006/relationships/hyperlink" Target="http://www.kmrz.ru/catimg/35/353954.jpg" TargetMode="External"/><Relationship Id="rId7" Type="http://schemas.openxmlformats.org/officeDocument/2006/relationships/hyperlink" Target="http://kindbook.ru/file/473.jpg" TargetMode="External"/><Relationship Id="rId2" Type="http://schemas.openxmlformats.org/officeDocument/2006/relationships/hyperlink" Target="http://img.labirint.ru/images/comments_pic/0937/01lab1vkh12527016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aevedcheskiy.narod.ru/img/fit_g_b.jpg" TargetMode="External"/><Relationship Id="rId5" Type="http://schemas.openxmlformats.org/officeDocument/2006/relationships/hyperlink" Target="http://epizodsspace.no-ip.org/bibl/fant/volkov-a/tayna/2010/obl.jpg" TargetMode="External"/><Relationship Id="rId4" Type="http://schemas.openxmlformats.org/officeDocument/2006/relationships/hyperlink" Target="http://www.ircenter.ru/files/products/pics/60082/fullsize/28494.jpg" TargetMode="External"/><Relationship Id="rId9" Type="http://schemas.openxmlformats.org/officeDocument/2006/relationships/hyperlink" Target="http://www.youtube.com/watch?v=o1bsptFzYq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84363" y="692696"/>
            <a:ext cx="99283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страницам книги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А.Волкова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«Волшебник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Изумрудного города»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86916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Составлена   учителем 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Bernard MT Condensed" pitchFamily="18" charset="0"/>
              </a:rPr>
              <a:t>I</a:t>
            </a:r>
            <a:r>
              <a:rPr lang="ru-RU" i="1" dirty="0" smtClean="0">
                <a:solidFill>
                  <a:schemeClr val="bg1"/>
                </a:solidFill>
              </a:rPr>
              <a:t>  квалификационной категории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МБОУ СОШ №11 </a:t>
            </a:r>
            <a:r>
              <a:rPr lang="ru-RU" i="1" dirty="0" err="1" smtClean="0">
                <a:solidFill>
                  <a:schemeClr val="bg1"/>
                </a:solidFill>
              </a:rPr>
              <a:t>г.Коврова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Ерофеевой Е.И.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indbook.ru/file/4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2123728" cy="2863949"/>
          </a:xfrm>
          <a:prstGeom prst="rect">
            <a:avLst/>
          </a:prstGeom>
          <a:noFill/>
        </p:spPr>
      </p:pic>
      <p:pic>
        <p:nvPicPr>
          <p:cNvPr id="3" name="Picture 6" descr="http://www.ircenter.ru/files/products/pics/60082/fullsize/284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717032"/>
            <a:ext cx="2160240" cy="2952328"/>
          </a:xfrm>
          <a:prstGeom prst="rect">
            <a:avLst/>
          </a:prstGeom>
          <a:noFill/>
        </p:spPr>
      </p:pic>
      <p:pic>
        <p:nvPicPr>
          <p:cNvPr id="4" name="Picture 4" descr="http://www.kmrz.ru/catimg/35/3539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1556792"/>
            <a:ext cx="2088232" cy="2880320"/>
          </a:xfrm>
          <a:prstGeom prst="rect">
            <a:avLst/>
          </a:prstGeom>
          <a:noFill/>
        </p:spPr>
      </p:pic>
      <p:pic>
        <p:nvPicPr>
          <p:cNvPr id="5" name="Picture 2" descr="http://img.labirint.ru/images/comments_pic/0937/01lab1vkh12527016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684759"/>
            <a:ext cx="2232248" cy="2984601"/>
          </a:xfrm>
          <a:prstGeom prst="rect">
            <a:avLst/>
          </a:prstGeom>
          <a:noFill/>
        </p:spPr>
      </p:pic>
      <p:pic>
        <p:nvPicPr>
          <p:cNvPr id="6" name="Picture 8" descr="K:\Учительская\ЖОНКИНА ПИСАНИНА\ob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1628800"/>
            <a:ext cx="2123728" cy="29077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1763" y="476672"/>
            <a:ext cx="6801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     Дальше последовали ещё 5 книг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о приключениях полюбившихся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565" y="1628800"/>
            <a:ext cx="7417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Где оказалась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Элли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после урагана?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636912"/>
            <a:ext cx="2263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   Канзасе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356992"/>
            <a:ext cx="3681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   стране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Жевунов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077072"/>
            <a:ext cx="4211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 Изумрудном городе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C:\Users\Владелец\Desktop\элли 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2976"/>
            <a:ext cx="1752600" cy="3124200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2348881"/>
            <a:ext cx="209125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340768"/>
            <a:ext cx="53460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Кто должен помочь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Элли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вернуться домой?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708920"/>
            <a:ext cx="3995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Железный Дровосек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429000"/>
            <a:ext cx="1588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Гудвин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149080"/>
            <a:ext cx="2020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Бастинда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C:\Users\Владелец\Desktop\гудвин 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2564904"/>
            <a:ext cx="2232248" cy="3312368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28794" y="571480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9977" y="1340768"/>
            <a:ext cx="53534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Какие условия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должна выполнить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Элли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924944"/>
            <a:ext cx="6112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Освободить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жевунов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Гингемы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573016"/>
            <a:ext cx="4176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Найти золотую шапку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65104"/>
            <a:ext cx="91625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Помочь 3 существам исполнить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заветные желания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312" y="1484784"/>
            <a:ext cx="15121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1512167" cy="3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2510" y="1340768"/>
            <a:ext cx="4848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Кто хотел съесть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Элли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04864"/>
            <a:ext cx="1904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Виллина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924944"/>
            <a:ext cx="1758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жевуны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717032"/>
            <a:ext cx="180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Людоед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10" descr="Изображение 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2420888"/>
            <a:ext cx="33368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0815" y="1340768"/>
            <a:ext cx="70117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Кто помог Страшиле и Дровосеку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вывести Льва с макового поля?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852936"/>
            <a:ext cx="142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аисты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45024"/>
            <a:ext cx="1439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белки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508" y="4293096"/>
            <a:ext cx="9162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мыши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92896"/>
            <a:ext cx="25321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PICT05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2492896"/>
            <a:ext cx="3312368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3866" y="1340768"/>
            <a:ext cx="51256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 чего нельзя входить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 Изумрудный город?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006" y="2852936"/>
            <a:ext cx="2968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без изумрудов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3406" y="3645024"/>
            <a:ext cx="2536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без подарка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508" y="4293096"/>
            <a:ext cx="9162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зелёных очков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C:\Users\Владелец\Desktop\город 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1266">
            <a:off x="387431" y="3244224"/>
            <a:ext cx="17049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3666">
            <a:off x="7090878" y="1223980"/>
            <a:ext cx="16686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7515" y="1340768"/>
            <a:ext cx="61784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 мешал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Элли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её друзьям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пройти в Розовую страну?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708920"/>
            <a:ext cx="1877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болтуны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429000"/>
            <a:ext cx="1723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мигуны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72616" y="4149080"/>
            <a:ext cx="9162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прыгуны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vig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4168" y="2708920"/>
            <a:ext cx="2267744" cy="1894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6352" y="1628800"/>
            <a:ext cx="4986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Чего боялась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Бастинда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36912"/>
            <a:ext cx="476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Воды и солнечного света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8040" y="3284984"/>
            <a:ext cx="3240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Воды и темноты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4095" y="4077072"/>
            <a:ext cx="4038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Серебряных туфелек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2285992"/>
            <a:ext cx="247445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564" y="548680"/>
            <a:ext cx="416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быстрее?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480" y="1556792"/>
            <a:ext cx="6631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Какой волшебный предмет был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414" y="2420888"/>
            <a:ext cx="2852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Гингемы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357562"/>
            <a:ext cx="2973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Виллины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357694"/>
            <a:ext cx="311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Бастинды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3500438"/>
            <a:ext cx="4357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волшебная книга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2285992"/>
            <a:ext cx="371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серебряные башмачки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4429132"/>
            <a:ext cx="3707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золотая шапка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Учительская\ЖОНКИНА ПИСАНИНА\Волков\220px-Volkov_s_knig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959294" cy="39277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16" y="2071678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Александр Волков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643446"/>
            <a:ext cx="5131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(1891 – 1977)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564" y="548680"/>
            <a:ext cx="416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быстрее?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785" y="1556792"/>
            <a:ext cx="7626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каком виде предстал Гудвин перед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7286" y="2420888"/>
            <a:ext cx="15463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Элли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191" y="3212976"/>
            <a:ext cx="2848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Страшилой-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8905" y="4077072"/>
            <a:ext cx="1811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Львом-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284984"/>
            <a:ext cx="4392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Морская дева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492896"/>
            <a:ext cx="42423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голова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077072"/>
            <a:ext cx="32431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огненный шар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6564" y="548680"/>
            <a:ext cx="416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быстрее?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119" y="1556792"/>
            <a:ext cx="6312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Какое заветное желание было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9316" y="2420888"/>
            <a:ext cx="1942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Элли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439" y="3212976"/>
            <a:ext cx="30123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Страшилы-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772" y="4077072"/>
            <a:ext cx="30839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Железного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Дровосека-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284984"/>
            <a:ext cx="4392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получить мозги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492896"/>
            <a:ext cx="42423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вернуться домой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509120"/>
            <a:ext cx="3690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получить сердце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68313" y="1844675"/>
            <a:ext cx="237490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Доброта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156325" y="1844675"/>
            <a:ext cx="23034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5261C"/>
                    </a:gs>
                    <a:gs pos="6000">
                      <a:srgbClr val="EBDAD4"/>
                    </a:gs>
                    <a:gs pos="28999">
                      <a:srgbClr val="C0524E"/>
                    </a:gs>
                    <a:gs pos="42000">
                      <a:srgbClr val="80302D"/>
                    </a:gs>
                    <a:gs pos="44000">
                      <a:srgbClr val="9C6563"/>
                    </a:gs>
                    <a:gs pos="48000">
                      <a:srgbClr val="FFFFFF"/>
                    </a:gs>
                    <a:gs pos="78999">
                      <a:srgbClr val="83A7C3"/>
                    </a:gs>
                    <a:gs pos="87000">
                      <a:srgbClr val="768FB9"/>
                    </a:gs>
                    <a:gs pos="92000">
                      <a:srgbClr val="83A7C3"/>
                    </a:gs>
                    <a:gs pos="100000">
                      <a:srgbClr val="DCEBF5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Смелость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68313" y="4076700"/>
            <a:ext cx="24495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Мудрость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843213" y="5661025"/>
            <a:ext cx="3455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9000">
                      <a:srgbClr val="99CCFF"/>
                    </a:gs>
                    <a:gs pos="18000">
                      <a:srgbClr val="9966FF"/>
                    </a:gs>
                    <a:gs pos="30500">
                      <a:srgbClr val="CC99FF"/>
                    </a:gs>
                    <a:gs pos="41001">
                      <a:srgbClr val="99CCFF"/>
                    </a:gs>
                    <a:gs pos="50000">
                      <a:srgbClr val="CCCCFF"/>
                    </a:gs>
                    <a:gs pos="59000">
                      <a:srgbClr val="99CCFF"/>
                    </a:gs>
                    <a:gs pos="69500">
                      <a:srgbClr val="CC99FF"/>
                    </a:gs>
                    <a:gs pos="82000">
                      <a:srgbClr val="9966FF"/>
                    </a:gs>
                    <a:gs pos="91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Взаимовыручка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35274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Находчивость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6156325" y="4005263"/>
            <a:ext cx="2735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Доверие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916238" y="1773238"/>
            <a:ext cx="3240087" cy="30956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15128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http://img.labirint.ru/images/comments_pic/0937/01lab1vkh1252701613.jpg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обложка книги «Желтый туман»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http://www.kmrz.ru/catimg/35/353954.jpg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обложка книги «Огненный бог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Марранов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http://www.ircenter.ru/files/products/pics/60082/fullsize/28494.jpg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«Семь подземных королей»</a:t>
            </a:r>
          </a:p>
          <a:p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http://epizodsspace.no-ip.org/bibl/fant/volkov-a/tayna/2010/obl.jpg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«Тайна заброшенного замка»</a:t>
            </a:r>
          </a:p>
          <a:p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http://kraevedcheskiy.narod.ru/img/fit_g_b.jpg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Каменогорска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http://kindbook.ru/file/473.jpg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Урфин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Джюс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его деревянные солдаты»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http://community.livejournal.com/chtoby_pomnili/292698.html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биография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Материалы издательского дома «Первое сентября»:</a:t>
            </a:r>
          </a:p>
          <a:p>
            <a:r>
              <a:rPr lang="en-US" i="1" dirty="0" smtClean="0">
                <a:hlinkClick r:id="rId9"/>
              </a:rPr>
              <a:t>http://www.youtube.com/watch?v=o1bsptFzYqw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Интернет-источники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Использованы иллюстрации </a:t>
            </a:r>
            <a:r>
              <a:rPr lang="ru-RU" dirty="0" err="1" smtClean="0">
                <a:solidFill>
                  <a:srgbClr val="FFFF00"/>
                </a:solidFill>
              </a:rPr>
              <a:t>Н.Гурковой</a:t>
            </a:r>
            <a:r>
              <a:rPr lang="ru-RU" dirty="0" smtClean="0">
                <a:solidFill>
                  <a:srgbClr val="FFFF00"/>
                </a:solidFill>
              </a:rPr>
              <a:t> из книги А.Волкова «Волшебник Изумрудного города», 2008, Ленинградское Издательство, </a:t>
            </a:r>
            <a:r>
              <a:rPr lang="en-US" dirty="0" smtClean="0">
                <a:solidFill>
                  <a:srgbClr val="FFFF00"/>
                </a:solidFill>
              </a:rPr>
              <a:t>ISBN 978-5-9942-0038-4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509120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Родился 14 июля 1891 года в городе Усть-Каменогорск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(Казахстан) в семье военного фельдфебеля и портнихи.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3" name="Picture 1" descr="K:\Учительская\ЖОНКИНА ПИСАНИНА\fit_g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76672"/>
            <a:ext cx="6286544" cy="3999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857232"/>
            <a:ext cx="45005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Читать научился в трехлетнем возрасте. В начальном училище учился на «отлично», переходя из класса в класс только с наградами. В 6 лет Волкова приняли сразу во второй класс городского училища, и в 12 лет он закончил его лучшим учеником.</a:t>
            </a:r>
          </a:p>
          <a:p>
            <a:endParaRPr lang="ru-RU" dirty="0"/>
          </a:p>
        </p:txBody>
      </p:sp>
      <p:pic>
        <p:nvPicPr>
          <p:cNvPr id="7169" name="Picture 1" descr="K:\Учительская\ЖОНКИНА ПИСАНИНА\151545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81376"/>
            <a:ext cx="2428892" cy="3604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4286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16 лет Волков становится воспитанником Томского учительского института.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K:\Учительская\ЖОНКИНА ПИСАНИНА\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2286016" cy="3592311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K:\Учительская\ЖОНКИНА ПИСАНИНА\370px-Учительский_инстит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995" y="3714752"/>
            <a:ext cx="5803047" cy="27446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411760" y="3573016"/>
            <a:ext cx="445043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6633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838201" y="260648"/>
            <a:ext cx="798227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Будучи сорокалетним отцом двоих детей, Волков поступает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Московский государственный университет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 математический факультет,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пятилетний курс которого  одолевает всего за семь месяцев!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Учительская\ЖОНКИНА ПИСАНИНА\250px-L_frank_ba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2304256" cy="35168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021288"/>
            <a:ext cx="3879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Лаймен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Фрэнк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Баум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K:\Учительская\ЖОНКИНА ПИСАНИНА\220px-Wizard_title_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2562078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А. М. Волков: «Сказочную повесть «Волшебник Изумрудного города» я написал по мотивам сказки американского писателя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Лаймена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Фрэнка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Баума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(1856—1919), которая называется «Мудрец из страны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Оз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1357290" y="1071546"/>
          <a:ext cx="3143272" cy="3789039"/>
        </p:xfrm>
        <a:graphic>
          <a:graphicData uri="http://schemas.openxmlformats.org/presentationml/2006/ole">
            <p:oleObj spid="_x0000_s35842" name="Точечный рисунок" r:id="rId3" imgW="1619476" imgH="2000000" progId="PBrush">
              <p:embed/>
            </p:oleObj>
          </a:graphicData>
        </a:graphic>
      </p:graphicFrame>
      <p:graphicFrame>
        <p:nvGraphicFramePr>
          <p:cNvPr id="4099" name="Object 17"/>
          <p:cNvGraphicFramePr>
            <a:graphicFrameLocks noChangeAspect="1"/>
          </p:cNvGraphicFramePr>
          <p:nvPr/>
        </p:nvGraphicFramePr>
        <p:xfrm>
          <a:off x="5500694" y="928670"/>
          <a:ext cx="3030030" cy="3881444"/>
        </p:xfrm>
        <a:graphic>
          <a:graphicData uri="http://schemas.openxmlformats.org/presentationml/2006/ole">
            <p:oleObj spid="_x0000_s35843" name="Точечный рисунок" r:id="rId4" imgW="1467055" imgH="2000000" progId="PBrus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214290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Первое издание книги.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72074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1939 году «Волшебник 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Изумрудного города» вышел в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«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Детиздате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». Иллюстрирован черно-белыми штриховыми рисунками Николая  Радлова.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:\Учительская\ЖОНКИНА ПИСАНИНА\6479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28670"/>
            <a:ext cx="4011515" cy="4857784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1205861"/>
            <a:ext cx="40324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 В своей сказке я старался показать, что самое  лучшее, самое дорогое на свете - это дружба и взаимная выручка.»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                                                        А. Волков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557</TotalTime>
  <Words>534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Бумажная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56</cp:revision>
  <dcterms:created xsi:type="dcterms:W3CDTF">2013-01-06T15:22:49Z</dcterms:created>
  <dcterms:modified xsi:type="dcterms:W3CDTF">2014-11-08T17:27:33Z</dcterms:modified>
</cp:coreProperties>
</file>