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067C0-C901-41E0-8FE2-0E5386E4279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CF2CA-30B0-495D-A583-60D9AC376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F2CA-30B0-495D-A583-60D9AC376CE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DDC5-2CFD-4648-A200-369738F7D954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4178492-97C0-42D0-B371-EE7E939835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search?q=%D1%81%D0%BA%D0%B0%D0%B7%D0%BA%D0%B8+%D0%BF%D1%83%D1%88%D0%BA%D0%B8%D0%BD%D0%B0&amp;newwindow=1&amp;safe=active&amp;hl=ru&amp;source=lnms&amp;tbm=isch&amp;sa=X&amp;ei=HWegUrD1Aqi04ATs3YD4DQ&amp;sqi=2&amp;ved=0CAcQ_AUoAQ&amp;biw=1366&amp;bih=66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100000"/>
            <a:shade val="100000"/>
            <a:hueMod val="100000"/>
            <a:sat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14356"/>
            <a:ext cx="7500990" cy="4124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3399"/>
                </a:solidFill>
              </a:rPr>
              <a:t>К</a:t>
            </a:r>
            <a:r>
              <a:rPr lang="ru-RU" sz="8800" dirty="0" smtClean="0">
                <a:solidFill>
                  <a:srgbClr val="00B050"/>
                </a:solidFill>
              </a:rPr>
              <a:t>В</a:t>
            </a:r>
            <a:r>
              <a:rPr lang="ru-RU" sz="8800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ru-RU" sz="5400" dirty="0" smtClean="0"/>
              <a:t> </a:t>
            </a:r>
            <a:r>
              <a:rPr lang="ru-RU" sz="4000" i="1" dirty="0" smtClean="0"/>
              <a:t>(по сказкам А.С.Пушкина)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«ЧТО ЗА ПРЕЛЕСТЬ ЭТИ СКАЗКИ!»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978-5-18-001096-4-500x500.jpg"/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 rot="20842587">
            <a:off x="364570" y="349881"/>
            <a:ext cx="1725517" cy="2300673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6" name="Рисунок 5" descr="107385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5457">
            <a:off x="405603" y="4215871"/>
            <a:ext cx="1940797" cy="2500306"/>
          </a:xfrm>
          <a:prstGeom prst="rect">
            <a:avLst/>
          </a:prstGeom>
        </p:spPr>
      </p:pic>
      <p:pic>
        <p:nvPicPr>
          <p:cNvPr id="7" name="Рисунок 6" descr="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0945">
            <a:off x="7169965" y="4687766"/>
            <a:ext cx="1857388" cy="1869854"/>
          </a:xfrm>
          <a:prstGeom prst="rect">
            <a:avLst/>
          </a:prstGeom>
        </p:spPr>
      </p:pic>
      <p:pic>
        <p:nvPicPr>
          <p:cNvPr id="8" name="Рисунок 7" descr="imgt393.jpg"/>
          <p:cNvPicPr>
            <a:picLocks noChangeAspect="1"/>
          </p:cNvPicPr>
          <p:nvPr/>
        </p:nvPicPr>
        <p:blipFill>
          <a:blip r:embed="rId6"/>
          <a:srcRect b="6122"/>
          <a:stretch>
            <a:fillRect/>
          </a:stretch>
        </p:blipFill>
        <p:spPr>
          <a:xfrm rot="778064">
            <a:off x="7004112" y="183992"/>
            <a:ext cx="1903685" cy="232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5 конкурс -  Викторина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6596055_1212756189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7143800" cy="491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6 конкурс «Из какой сказки волшебный предмет»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4855">
            <a:off x="305787" y="1415753"/>
            <a:ext cx="2020824" cy="2459736"/>
          </a:xfrm>
          <a:prstGeom prst="rect">
            <a:avLst/>
          </a:prstGeom>
        </p:spPr>
      </p:pic>
      <p:pic>
        <p:nvPicPr>
          <p:cNvPr id="5" name="Рисунок 4" descr="1350_produ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500174"/>
            <a:ext cx="1905003" cy="2857504"/>
          </a:xfrm>
          <a:prstGeom prst="rect">
            <a:avLst/>
          </a:prstGeom>
        </p:spPr>
      </p:pic>
      <p:pic>
        <p:nvPicPr>
          <p:cNvPr id="6" name="Рисунок 5" descr="1410b740d10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283" y="3762379"/>
            <a:ext cx="2286006" cy="3048008"/>
          </a:xfrm>
          <a:prstGeom prst="rect">
            <a:avLst/>
          </a:prstGeom>
        </p:spPr>
      </p:pic>
      <p:pic>
        <p:nvPicPr>
          <p:cNvPr id="7" name="Рисунок 6" descr="яблоко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500570"/>
            <a:ext cx="2138373" cy="2152724"/>
          </a:xfrm>
          <a:prstGeom prst="rect">
            <a:avLst/>
          </a:prstGeom>
        </p:spPr>
      </p:pic>
      <p:pic>
        <p:nvPicPr>
          <p:cNvPr id="8" name="Рисунок 7" descr="1296917886_63b.jpg"/>
          <p:cNvPicPr>
            <a:picLocks noChangeAspect="1"/>
          </p:cNvPicPr>
          <p:nvPr/>
        </p:nvPicPr>
        <p:blipFill>
          <a:blip r:embed="rId6"/>
          <a:srcRect l="15000" r="8499"/>
          <a:stretch>
            <a:fillRect/>
          </a:stretch>
        </p:blipFill>
        <p:spPr>
          <a:xfrm rot="1413932">
            <a:off x="6715140" y="1214422"/>
            <a:ext cx="2101920" cy="2428868"/>
          </a:xfrm>
          <a:prstGeom prst="rect">
            <a:avLst/>
          </a:prstGeom>
        </p:spPr>
      </p:pic>
      <p:pic>
        <p:nvPicPr>
          <p:cNvPr id="10" name="Рисунок 9" descr="0FB8E6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3714752"/>
            <a:ext cx="1814203" cy="1601601"/>
          </a:xfrm>
          <a:prstGeom prst="rect">
            <a:avLst/>
          </a:prstGeom>
        </p:spPr>
      </p:pic>
      <p:pic>
        <p:nvPicPr>
          <p:cNvPr id="11" name="Рисунок 10" descr="11C8938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4857760"/>
            <a:ext cx="1390462" cy="157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8358214" cy="71438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3600" dirty="0" smtClean="0"/>
              <a:t>    Кто взял работником </a:t>
            </a:r>
            <a:r>
              <a:rPr lang="ru-RU" sz="3600" dirty="0" err="1" smtClean="0"/>
              <a:t>Балду</a:t>
            </a:r>
            <a:r>
              <a:rPr lang="ru-RU" sz="3600" dirty="0" smtClean="0"/>
              <a:t>?</a:t>
            </a:r>
          </a:p>
          <a:p>
            <a:pPr marL="514350" indent="-514350">
              <a:buNone/>
            </a:pPr>
            <a:endParaRPr lang="ru-RU" sz="3600" dirty="0" smtClean="0"/>
          </a:p>
          <a:p>
            <a:pPr marL="514350" indent="-514350">
              <a:buNone/>
            </a:pPr>
            <a:endParaRPr lang="ru-RU" sz="3600" dirty="0" smtClean="0"/>
          </a:p>
          <a:p>
            <a:pPr marL="514350" indent="-514350">
              <a:buNone/>
            </a:pPr>
            <a:endParaRPr lang="ru-RU" sz="3600" dirty="0" smtClean="0"/>
          </a:p>
          <a:p>
            <a:pPr marL="514350" indent="-514350">
              <a:buNone/>
            </a:pPr>
            <a:endParaRPr lang="ru-RU" sz="3600" dirty="0" smtClean="0"/>
          </a:p>
          <a:p>
            <a:pPr marL="514350" indent="-514350">
              <a:buNone/>
            </a:pP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35729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28599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Ш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14324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1481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35782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Н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535782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Кем являлась Арина Родионовна Пушкину?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407194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 чего были ядра у орехов, которые грызла Белочка?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292893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Кем был </a:t>
            </a:r>
            <a:r>
              <a:rPr lang="ru-RU" sz="3600" dirty="0" err="1" smtClean="0"/>
              <a:t>Елисей</a:t>
            </a:r>
            <a:r>
              <a:rPr lang="ru-RU" sz="3600" dirty="0" smtClean="0"/>
              <a:t> из «Сказки о мёртвой царевне…»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235743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кого превращался князь </a:t>
            </a:r>
            <a:r>
              <a:rPr lang="ru-RU" sz="3600" dirty="0" err="1" smtClean="0"/>
              <a:t>Гвидон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4414" y="121442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 какой буквы начинается поэма «Руслан и Людмила?»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64943_df3790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14554"/>
            <a:ext cx="4286250" cy="4257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571480"/>
            <a:ext cx="5838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Что за прелесть эти сказки?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Каждая есть поэма!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1.</a:t>
            </a:r>
            <a:r>
              <a:rPr lang="en-US" dirty="0">
                <a:hlinkClick r:id="rId2"/>
              </a:rPr>
              <a:t> </a:t>
            </a:r>
            <a:r>
              <a:rPr lang="en-US" sz="4000" dirty="0">
                <a:solidFill>
                  <a:srgbClr val="002060"/>
                </a:solidFill>
                <a:hlinkClick r:id="rId2"/>
              </a:rPr>
              <a:t>https://www.google.ru/search?q=%D1%81%D0%BA%D0%B0%D0%B7%D0%BA%D0%B8+%</a:t>
            </a:r>
            <a:r>
              <a:rPr lang="en-US" sz="4000" dirty="0" smtClean="0">
                <a:solidFill>
                  <a:srgbClr val="002060"/>
                </a:solidFill>
                <a:hlinkClick r:id="rId2"/>
              </a:rPr>
              <a:t>D0%BF%D1%83%D1%88%D0%BA%D0%B8%D0%BD%D0%B0&amp;newwindow=1&amp;safe=active&amp;hl=ru&amp;source=lnms&amp;tbm=isch&amp;sa=X&amp;ei=HWegUrD1Aqi04ATs3YD4DQ&amp;sqi=2&amp;ved=0CAcQ_AUoAQ&amp;biw=1366&amp;bih=666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2. </a:t>
            </a:r>
            <a:r>
              <a:rPr lang="en-US" sz="4000" dirty="0">
                <a:solidFill>
                  <a:srgbClr val="002060"/>
                </a:solidFill>
              </a:rPr>
              <a:t>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</a:t>
            </a:r>
            <a:r>
              <a:rPr lang="en-US" sz="4000" dirty="0" smtClean="0">
                <a:solidFill>
                  <a:srgbClr val="002060"/>
                </a:solidFill>
              </a:rPr>
              <a:t>D0%BF%D1%83%D1%88%D0%BA%D0%B8%D0%BD&amp;safe=active&amp;tbm=isch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3. </a:t>
            </a:r>
            <a:r>
              <a:rPr lang="en-US" sz="4000" dirty="0">
                <a:solidFill>
                  <a:srgbClr val="002060"/>
                </a:solidFill>
              </a:rPr>
              <a:t>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D0%BA%D0%BD%D0%B8%D0%B3%D0%B8+%</a:t>
            </a:r>
            <a:r>
              <a:rPr lang="en-US" sz="4000" dirty="0" smtClean="0">
                <a:solidFill>
                  <a:srgbClr val="002060"/>
                </a:solidFill>
              </a:rPr>
              <a:t>D0%BF%D1%83%D1%88%D0%BA%D0%B8%D0%BD%D0%B0&amp;safe=active&amp;tbm=isch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4. </a:t>
            </a:r>
            <a:r>
              <a:rPr lang="en-US" sz="4000" dirty="0">
                <a:solidFill>
                  <a:srgbClr val="002060"/>
                </a:solidFill>
              </a:rPr>
              <a:t>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D1%80%D0%B8%D1%81%D1%83%D0%BD%D0%BA%D0%B8+%D0%BA+%D1%81%D0%BA%D0%B0%D0%B7%D0%BA%D0%B0%D0%BC+%D0%BF%D1%83%D1%88%D0%BA%D0%B8%D0%BD%D0%B0&amp;safe=active&amp;tbm=isch&amp;facrc=_&amp;imgdii=_&amp;</a:t>
            </a:r>
            <a:r>
              <a:rPr lang="en-US" sz="4000" dirty="0" smtClean="0">
                <a:solidFill>
                  <a:srgbClr val="002060"/>
                </a:solidFill>
              </a:rPr>
              <a:t>imgrc=IG_veDGMDz3wpM%3A%3Bsh04Syyfp58AVM%3Bhttp%253A%252F%252Flivelyday.ru%252Flively%252Fmedia%252Fk2%252Fitems%252Fcache%252F47359a90eed3ee35f2dab5a3c718abb3_M.jpg%3Bhttp%253A%252F%252Flivelyday.ru%252Flively%252Fviktorini%252Fdlya-shkolnikov%252Fviktorina-po-skazkam-a-s-pushkina%3B600%3B597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5. </a:t>
            </a:r>
            <a:r>
              <a:rPr lang="en-US" sz="4000" dirty="0">
                <a:solidFill>
                  <a:srgbClr val="002060"/>
                </a:solidFill>
              </a:rPr>
              <a:t>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D0%B7%D0%B5%D1%80%D0%BA%D0%B0%D0%BB%D0%BE&amp;safe=active&amp;tbm=isch&amp;facrc=_&amp;imgdii=_&amp;</a:t>
            </a:r>
            <a:r>
              <a:rPr lang="en-US" sz="4000" dirty="0" smtClean="0">
                <a:solidFill>
                  <a:srgbClr val="002060"/>
                </a:solidFill>
              </a:rPr>
              <a:t>imgrc=WyGoLEDTWVTriM%3A%3Bpywst1adFoDKhM%3Bhttp%253A%252F%252Fmfamily.ru%252Fuploads%252Fposts%252F2011-03%252F1299004743_mirror1.jpg%3Bhttp%253A%252F%252Fmfamily.ru%252Fotnosheniya%252F70-chto-budet-esli-dolgo-smotret-v-zerkalo.html%3B404%3B480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6. </a:t>
            </a:r>
            <a:r>
              <a:rPr lang="en-US" sz="4000" dirty="0">
                <a:solidFill>
                  <a:srgbClr val="002060"/>
                </a:solidFill>
              </a:rPr>
              <a:t>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D0%B1%D0%BE%D1%87%D0%BA%D0%B0&amp;safe=active&amp;tbm=isch&amp;imgdii</a:t>
            </a:r>
            <a:r>
              <a:rPr lang="en-US" sz="4000" dirty="0" smtClean="0">
                <a:solidFill>
                  <a:srgbClr val="002060"/>
                </a:solidFill>
              </a:rPr>
              <a:t>=_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7. </a:t>
            </a:r>
            <a:r>
              <a:rPr lang="en-US" sz="4000" dirty="0">
                <a:solidFill>
                  <a:srgbClr val="002060"/>
                </a:solidFill>
              </a:rPr>
              <a:t>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D0%B1%D0%BE%D1%87%D0%BA%D0%B0&amp;safe=active&amp;tbm=isch&amp;imgdii</a:t>
            </a:r>
            <a:r>
              <a:rPr lang="en-US" sz="4000" dirty="0" smtClean="0">
                <a:solidFill>
                  <a:srgbClr val="002060"/>
                </a:solidFill>
              </a:rPr>
              <a:t>=_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8.</a:t>
            </a:r>
            <a:r>
              <a:rPr lang="en-US" sz="4000" dirty="0">
                <a:solidFill>
                  <a:srgbClr val="002060"/>
                </a:solidFill>
              </a:rPr>
              <a:t> https://www.google.ru/search?q=%D1%81%D0%BA%D0%B0%D0%B7%D0%BA%D0%B8+%D0%BF%D1%83%D1%88%D0%BA%D0%B8%D0%BD%D0%B0&amp;newwindow=1&amp;safe=active&amp;hl=ru&amp;source=lnms&amp;tbm=isch&amp;sa=X&amp;ei=HWegUrD1Aqi04ATs3YD4DQ&amp;sqi=2&amp;ved=0CAcQ_AUoAQ&amp;biw=1366&amp;bih=666#hl=ru&amp;newwindow=1&amp;q=%D0%BE%D1%80%D0%B5%D1%85%D0%B8&amp;safe=active&amp;tbm=isch&amp;imgdii</a:t>
            </a:r>
            <a:r>
              <a:rPr lang="en-US" sz="4000" dirty="0" smtClean="0">
                <a:solidFill>
                  <a:srgbClr val="002060"/>
                </a:solidFill>
              </a:rPr>
              <a:t>=_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9. Произведения </a:t>
            </a:r>
            <a:r>
              <a:rPr lang="ru-RU" sz="4000" dirty="0" err="1" smtClean="0">
                <a:solidFill>
                  <a:srgbClr val="002060"/>
                </a:solidFill>
              </a:rPr>
              <a:t>А.С.Пушкина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pic>
        <p:nvPicPr>
          <p:cNvPr id="4" name="Рисунок 3" descr="i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2815104" cy="33676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08" y="1428736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Александр Сергеевич Пушкин – пожалуй, самый любимый и почитаемый в нашей стране поэт и писатель. Прошло уже больше 200 лет со дня его рождения, а слава Пушкина ни то, что не угасает, а разгорается все ярче. </a:t>
            </a:r>
          </a:p>
          <a:p>
            <a:endParaRPr lang="ru-RU" dirty="0" smtClean="0"/>
          </a:p>
          <a:p>
            <a:r>
              <a:rPr lang="ru-RU" dirty="0" smtClean="0"/>
              <a:t>	Магия сказок Пушкина в том, что взрослея, мы не теряем своего интереса к ним. Сказка открывается нам новыми, неизведанными и незамеченными гранями, продолжает  нас волновать. Именно поэтому сказки А. С. Пушкина – это универсальные произведения, которые не оставят равнодушными ни ребенка, ни взрослого.</a:t>
            </a:r>
          </a:p>
          <a:p>
            <a:endParaRPr lang="ru-RU" dirty="0" smtClean="0"/>
          </a:p>
          <a:p>
            <a:r>
              <a:rPr lang="ru-RU" dirty="0" smtClean="0"/>
              <a:t>	Сказки и сказочные поэмы А. С. Пушкин написал на пике своего творческого расцвета. И хотя изначально эти сказки не были написаны для детей, но практически сразу вошли в детскую литературу.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243918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1 команда – «Золотая рыбка»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2 команда – «33 богатыря»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3 команда – «Лукоморье»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4103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71480"/>
            <a:ext cx="1500198" cy="1418156"/>
          </a:xfrm>
          <a:prstGeom prst="rect">
            <a:avLst/>
          </a:prstGeom>
        </p:spPr>
      </p:pic>
      <p:pic>
        <p:nvPicPr>
          <p:cNvPr id="5" name="Рисунок 4" descr="images_889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357430"/>
            <a:ext cx="1809763" cy="1357322"/>
          </a:xfrm>
          <a:prstGeom prst="rect">
            <a:avLst/>
          </a:prstGeom>
        </p:spPr>
      </p:pic>
      <p:pic>
        <p:nvPicPr>
          <p:cNvPr id="6" name="Рисунок 5" descr="a8cfee4fb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429132"/>
            <a:ext cx="2045725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1 конкурс  «Угадай, из какой сказки пришли герои»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1830701" cy="2460620"/>
          </a:xfrm>
          <a:prstGeom prst="rect">
            <a:avLst/>
          </a:prstGeom>
        </p:spPr>
      </p:pic>
      <p:pic>
        <p:nvPicPr>
          <p:cNvPr id="5" name="Рисунок 4" descr="4103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148" y="1714488"/>
            <a:ext cx="2040385" cy="1928802"/>
          </a:xfrm>
          <a:prstGeom prst="rect">
            <a:avLst/>
          </a:prstGeom>
        </p:spPr>
      </p:pic>
      <p:pic>
        <p:nvPicPr>
          <p:cNvPr id="6" name="Рисунок 5" descr="1212741_12.jpg"/>
          <p:cNvPicPr>
            <a:picLocks noChangeAspect="1"/>
          </p:cNvPicPr>
          <p:nvPr/>
        </p:nvPicPr>
        <p:blipFill>
          <a:blip r:embed="rId4"/>
          <a:srcRect r="24721" b="15970"/>
          <a:stretch>
            <a:fillRect/>
          </a:stretch>
        </p:blipFill>
        <p:spPr>
          <a:xfrm>
            <a:off x="4857752" y="1571612"/>
            <a:ext cx="1721380" cy="2571768"/>
          </a:xfrm>
          <a:prstGeom prst="rect">
            <a:avLst/>
          </a:prstGeom>
        </p:spPr>
      </p:pic>
      <p:pic>
        <p:nvPicPr>
          <p:cNvPr id="7" name="Рисунок 6" descr="978-5-18-001096-4-500x500.jpg"/>
          <p:cNvPicPr>
            <a:picLocks noChangeAspect="1"/>
          </p:cNvPicPr>
          <p:nvPr/>
        </p:nvPicPr>
        <p:blipFill>
          <a:blip r:embed="rId5"/>
          <a:srcRect l="27500" t="39500" r="27500"/>
          <a:stretch>
            <a:fillRect/>
          </a:stretch>
        </p:blipFill>
        <p:spPr>
          <a:xfrm>
            <a:off x="2714612" y="1643050"/>
            <a:ext cx="1771188" cy="2381250"/>
          </a:xfrm>
          <a:prstGeom prst="rect">
            <a:avLst/>
          </a:prstGeom>
        </p:spPr>
      </p:pic>
      <p:pic>
        <p:nvPicPr>
          <p:cNvPr id="8" name="Рисунок 7" descr="%D0%A1%D0%BA%D0%B0%D0%B7%D0%BA%D0%B0-%D0%BE-%D1%80%D1%8B%D0%B1%D0%B0%D0%BA%D0%B5-%D0%B8-%D1%80%D1%8B%D0%B1%D0%BA%D0%B5-19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429132"/>
            <a:ext cx="2625323" cy="2100258"/>
          </a:xfrm>
          <a:prstGeom prst="rect">
            <a:avLst/>
          </a:prstGeom>
        </p:spPr>
      </p:pic>
      <p:pic>
        <p:nvPicPr>
          <p:cNvPr id="9" name="Рисунок 8" descr="post-70687-12056449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4357694"/>
            <a:ext cx="2331002" cy="2071678"/>
          </a:xfrm>
          <a:prstGeom prst="rect">
            <a:avLst/>
          </a:prstGeom>
        </p:spPr>
      </p:pic>
      <p:pic>
        <p:nvPicPr>
          <p:cNvPr id="10" name="Рисунок 9" descr="Skazka o pope_enl.jpg"/>
          <p:cNvPicPr>
            <a:picLocks noChangeAspect="1"/>
          </p:cNvPicPr>
          <p:nvPr/>
        </p:nvPicPr>
        <p:blipFill>
          <a:blip r:embed="rId8" cstate="print"/>
          <a:srcRect l="11501" t="31250" r="11501" b="15625"/>
          <a:stretch>
            <a:fillRect/>
          </a:stretch>
        </p:blipFill>
        <p:spPr>
          <a:xfrm>
            <a:off x="3786182" y="4357694"/>
            <a:ext cx="22580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CC00"/>
                </a:solidFill>
              </a:rPr>
              <a:t>2 конкурс «Продолжи сказку»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Рисунок 3" descr="imgt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714620"/>
            <a:ext cx="3024621" cy="3929042"/>
          </a:xfrm>
          <a:prstGeom prst="rect">
            <a:avLst/>
          </a:prstGeom>
        </p:spPr>
      </p:pic>
      <p:pic>
        <p:nvPicPr>
          <p:cNvPr id="6" name="Рисунок 5" descr="1242909385_pic_id182129.jpeg"/>
          <p:cNvPicPr>
            <a:picLocks noChangeAspect="1"/>
          </p:cNvPicPr>
          <p:nvPr/>
        </p:nvPicPr>
        <p:blipFill>
          <a:blip r:embed="rId3"/>
          <a:srcRect b="21387"/>
          <a:stretch>
            <a:fillRect/>
          </a:stretch>
        </p:blipFill>
        <p:spPr>
          <a:xfrm>
            <a:off x="2428860" y="1500174"/>
            <a:ext cx="3520384" cy="2078539"/>
          </a:xfrm>
          <a:prstGeom prst="rect">
            <a:avLst/>
          </a:prstGeom>
        </p:spPr>
      </p:pic>
      <p:pic>
        <p:nvPicPr>
          <p:cNvPr id="7" name="Рисунок 6" descr="о рыбаке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857628"/>
            <a:ext cx="2044354" cy="2643206"/>
          </a:xfrm>
          <a:prstGeom prst="rect">
            <a:avLst/>
          </a:prstGeom>
        </p:spPr>
      </p:pic>
      <p:pic>
        <p:nvPicPr>
          <p:cNvPr id="8" name="Рисунок 7" descr="царь салтан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1214422"/>
            <a:ext cx="189757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3 конкурс  «Узнай сказку по сказочным предметам»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Рисунок 3" descr="77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000372"/>
            <a:ext cx="3595696" cy="2974304"/>
          </a:xfrm>
          <a:prstGeom prst="rect">
            <a:avLst/>
          </a:prstGeom>
        </p:spPr>
      </p:pic>
      <p:pic>
        <p:nvPicPr>
          <p:cNvPr id="5" name="Рисунок 4" descr="47686011b0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2666992" cy="2666992"/>
          </a:xfrm>
          <a:prstGeom prst="rect">
            <a:avLst/>
          </a:prstGeom>
        </p:spPr>
      </p:pic>
      <p:pic>
        <p:nvPicPr>
          <p:cNvPr id="6" name="Рисунок 5" descr="3136615dba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571612"/>
            <a:ext cx="2689404" cy="2743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550070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«Сказка о мёртвой царевне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 семи богатырях»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qxtgzpyqumxsrmpsoad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143248"/>
            <a:ext cx="2518184" cy="3357580"/>
          </a:xfrm>
        </p:spPr>
      </p:pic>
      <p:pic>
        <p:nvPicPr>
          <p:cNvPr id="5" name="Рисунок 4" descr="1286254393_dbf94af580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3813499" cy="2881310"/>
          </a:xfrm>
          <a:prstGeom prst="rect">
            <a:avLst/>
          </a:prstGeom>
        </p:spPr>
      </p:pic>
      <p:pic>
        <p:nvPicPr>
          <p:cNvPr id="6" name="Рисунок 5" descr="1212741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71480"/>
            <a:ext cx="2990854" cy="4003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5072074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«Сказка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 Золотом Петушке»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2-111-Skazka-o-tsare-Salt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214822" cy="3371858"/>
          </a:xfrm>
          <a:prstGeom prst="rect">
            <a:avLst/>
          </a:prstGeom>
        </p:spPr>
      </p:pic>
      <p:pic>
        <p:nvPicPr>
          <p:cNvPr id="5" name="Рисунок 4" descr="cs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8604"/>
            <a:ext cx="3044487" cy="2300279"/>
          </a:xfrm>
          <a:prstGeom prst="rect">
            <a:avLst/>
          </a:prstGeom>
        </p:spPr>
      </p:pic>
      <p:pic>
        <p:nvPicPr>
          <p:cNvPr id="6" name="Рисунок 5" descr="Буян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857628"/>
            <a:ext cx="3106272" cy="2319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3357562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«Сказка о царе </a:t>
            </a:r>
            <a:r>
              <a:rPr lang="ru-RU" sz="3200" b="1" dirty="0" err="1" smtClean="0">
                <a:solidFill>
                  <a:srgbClr val="7030A0"/>
                </a:solidFill>
              </a:rPr>
              <a:t>Салтане</a:t>
            </a:r>
            <a:r>
              <a:rPr lang="ru-RU" sz="3200" b="1" dirty="0" smtClean="0">
                <a:solidFill>
                  <a:srgbClr val="7030A0"/>
                </a:solidFill>
              </a:rPr>
              <a:t> о сыне его славном </a:t>
            </a:r>
            <a:r>
              <a:rPr lang="ru-RU" sz="3200" b="1" dirty="0" err="1" smtClean="0">
                <a:solidFill>
                  <a:srgbClr val="7030A0"/>
                </a:solidFill>
              </a:rPr>
              <a:t>Гвидоне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Салтановиче</a:t>
            </a:r>
            <a:r>
              <a:rPr lang="ru-RU" sz="3200" b="1" dirty="0" smtClean="0">
                <a:solidFill>
                  <a:srgbClr val="7030A0"/>
                </a:solidFill>
              </a:rPr>
              <a:t> и о прекрасной царевне Лебеди»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511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4 конкурс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          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                                    «Собери 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                                     строки из 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                                  сказки»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0738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4229100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elco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127</TotalTime>
  <Words>273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Welcome</vt:lpstr>
      <vt:lpstr>Презентация PowerPoint</vt:lpstr>
      <vt:lpstr>Александр Сергеевич Пушкин</vt:lpstr>
      <vt:lpstr>1 команда – «Золотая рыбка»     2 команда – «33 богатыря»   3 команда – «Лукоморье»</vt:lpstr>
      <vt:lpstr>1 конкурс  «Угадай, из какой сказки пришли герои»</vt:lpstr>
      <vt:lpstr>2 конкурс «Продолжи сказку»</vt:lpstr>
      <vt:lpstr>3 конкурс  «Узнай сказку по сказочным предметам»</vt:lpstr>
      <vt:lpstr>Презентация PowerPoint</vt:lpstr>
      <vt:lpstr>Презентация PowerPoint</vt:lpstr>
      <vt:lpstr>4 конкурс                                                                «Собери                                        строки из                                     сказки» </vt:lpstr>
      <vt:lpstr>5 конкурс -  Викторина</vt:lpstr>
      <vt:lpstr>6 конкурс «Из какой сказки волшебный предмет»</vt:lpstr>
      <vt:lpstr>Презентация PowerPoint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Alexandr</cp:lastModifiedBy>
  <cp:revision>15</cp:revision>
  <dcterms:created xsi:type="dcterms:W3CDTF">2011-10-30T11:50:33Z</dcterms:created>
  <dcterms:modified xsi:type="dcterms:W3CDTF">2014-11-03T20:04:13Z</dcterms:modified>
</cp:coreProperties>
</file>