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836712"/>
            <a:ext cx="6912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К. Паустовский  «Барсучий нос»</a:t>
            </a:r>
          </a:p>
          <a:p>
            <a:pPr algn="ctr"/>
            <a:r>
              <a:rPr lang="ru-RU" sz="4400" b="1" dirty="0"/>
              <a:t> (4 картинки)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0100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 работы:</a:t>
            </a:r>
          </a:p>
          <a:p>
            <a:r>
              <a:rPr lang="ru-RU" sz="2800" dirty="0" smtClean="0"/>
              <a:t>составление </a:t>
            </a:r>
            <a:r>
              <a:rPr lang="ru-RU" sz="2800" dirty="0"/>
              <a:t>пересказа с опорой на сюжетные картин­ки; </a:t>
            </a:r>
            <a:endParaRPr lang="ru-RU" sz="2800" dirty="0" smtClean="0"/>
          </a:p>
          <a:p>
            <a:r>
              <a:rPr lang="ru-RU" sz="2800" dirty="0" smtClean="0"/>
              <a:t>обогащение </a:t>
            </a:r>
            <a:r>
              <a:rPr lang="ru-RU" sz="2800" dirty="0"/>
              <a:t>словаря учащихся, обозначающего состояние барсука, его внешний вид, повадки.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35780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3687" y="476672"/>
            <a:ext cx="45125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Внимательно рассмотрите первую картинку и найдите текст к этой картинке. Подумайте и скажите в одной фразе, о чем вы прочитали 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1088" y="2945233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prstClr val="black"/>
                </a:solidFill>
              </a:rPr>
              <a:t>(о любопытном и жадном барсуке, появившемся у костра).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1088" y="3987692"/>
            <a:ext cx="4533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— Найдите описание барсука и прочитайте его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6973" y="4818689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</a:rPr>
              <a:t>(сердито сопел, оза­боченно бегал, шумел высокой травой...).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0508" y="5472518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Озаглавьте картинку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69768" y="5985521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</a:rPr>
              <a:t>(«Неожиданный гость»).</a:t>
            </a:r>
          </a:p>
        </p:txBody>
      </p:sp>
      <p:pic>
        <p:nvPicPr>
          <p:cNvPr id="1026" name="Picture 2" descr="C:\Users\Вера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315"/>
            <a:ext cx="3468687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81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5796" y="6021288"/>
            <a:ext cx="4932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(«</a:t>
            </a:r>
            <a:r>
              <a:rPr lang="ru-RU" dirty="0"/>
              <a:t>Несчастье»; «Барсук обжег нос»).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1" y="1469956"/>
            <a:ext cx="2016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Найти  </a:t>
            </a:r>
            <a:r>
              <a:rPr lang="ru-RU" sz="2400" dirty="0">
                <a:solidFill>
                  <a:prstClr val="black"/>
                </a:solidFill>
              </a:rPr>
              <a:t>и прочитать </a:t>
            </a:r>
            <a:r>
              <a:rPr lang="ru-RU" sz="2400" dirty="0" err="1" smtClean="0">
                <a:solidFill>
                  <a:prstClr val="black"/>
                </a:solidFill>
              </a:rPr>
              <a:t>соответст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 err="1" smtClean="0">
                <a:solidFill>
                  <a:prstClr val="black"/>
                </a:solidFill>
              </a:rPr>
              <a:t>вующий</a:t>
            </a:r>
            <a:r>
              <a:rPr lang="ru-RU" sz="2400" dirty="0" smtClean="0">
                <a:solidFill>
                  <a:prstClr val="black"/>
                </a:solidFill>
              </a:rPr>
              <a:t> текст, </a:t>
            </a:r>
            <a:r>
              <a:rPr lang="ru-RU" sz="2400" dirty="0">
                <a:solidFill>
                  <a:prstClr val="black"/>
                </a:solidFill>
              </a:rPr>
              <a:t>придумать заго­ловок </a:t>
            </a:r>
            <a:endParaRPr lang="ru-RU" sz="2400" dirty="0"/>
          </a:p>
        </p:txBody>
      </p:sp>
      <p:pic>
        <p:nvPicPr>
          <p:cNvPr id="1026" name="Picture 2" descr="C:\Users\Вера\Desktop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45" y="465979"/>
            <a:ext cx="338206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Вера\Desktop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829" y="561020"/>
            <a:ext cx="3052382" cy="50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580124"/>
            <a:ext cx="4211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Найти  </a:t>
            </a:r>
            <a:r>
              <a:rPr lang="ru-RU" sz="2800" dirty="0"/>
              <a:t>текст, </a:t>
            </a:r>
            <a:r>
              <a:rPr lang="ru-RU" sz="2800" dirty="0" smtClean="0"/>
              <a:t>прочитать, выделить словосочетания </a:t>
            </a:r>
            <a:r>
              <a:rPr lang="ru-RU" sz="2800" i="1" dirty="0"/>
              <a:t>(засунул в мокрую холодную труху, обожженный нос...), </a:t>
            </a:r>
            <a:r>
              <a:rPr lang="ru-RU" sz="2800" dirty="0"/>
              <a:t>а затем </a:t>
            </a:r>
            <a:r>
              <a:rPr lang="ru-RU" sz="2800" dirty="0" smtClean="0"/>
              <a:t>озаглавить  </a:t>
            </a:r>
            <a:r>
              <a:rPr lang="ru-RU" sz="2800" dirty="0"/>
              <a:t>картинку («Лесная лечебница». «Барсук лечится». «Барсук лечит нос»).</a:t>
            </a:r>
          </a:p>
        </p:txBody>
      </p:sp>
      <p:pic>
        <p:nvPicPr>
          <p:cNvPr id="2050" name="Picture 2" descr="C:\Users\Вера\Desktop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816424" cy="60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39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План</a:t>
            </a:r>
            <a:endParaRPr lang="ru-RU" sz="2400" b="1" dirty="0"/>
          </a:p>
          <a:p>
            <a:pPr marL="342900" indent="-342900">
              <a:buAutoNum type="arabicPeriod"/>
            </a:pPr>
            <a:r>
              <a:rPr lang="ru-RU" sz="2200" b="1" dirty="0" smtClean="0"/>
              <a:t>Неожиданный гость             </a:t>
            </a:r>
          </a:p>
          <a:p>
            <a:r>
              <a:rPr lang="ru-RU" sz="2200" dirty="0" smtClean="0"/>
              <a:t>   </a:t>
            </a:r>
            <a:r>
              <a:rPr lang="ru-RU" sz="2200" i="1" dirty="0"/>
              <a:t>сердито сопел, озабоченно бегал, шумел </a:t>
            </a:r>
            <a:r>
              <a:rPr lang="ru-RU" sz="2200" i="1" dirty="0" smtClean="0"/>
              <a:t>высокой </a:t>
            </a:r>
            <a:r>
              <a:rPr lang="ru-RU" sz="2200" i="1" dirty="0"/>
              <a:t>травой, фыркал, сердился; высунул черный нос, нюхал воздух, дрожал от жадности, ост­рая морда с черными пронзительными глазами, полосатая шкурка.</a:t>
            </a:r>
            <a:endParaRPr lang="ru-RU" sz="2200" dirty="0"/>
          </a:p>
          <a:p>
            <a:pPr marL="342900" indent="-342900">
              <a:buAutoNum type="arabicPeriod" startAt="2"/>
            </a:pPr>
            <a:r>
              <a:rPr lang="ru-RU" sz="2200" b="1" dirty="0" smtClean="0"/>
              <a:t>Несчастье</a:t>
            </a:r>
            <a:r>
              <a:rPr lang="ru-RU" sz="2200" b="1" dirty="0"/>
              <a:t>. </a:t>
            </a:r>
            <a:r>
              <a:rPr lang="ru-RU" sz="2200" b="1" dirty="0" smtClean="0"/>
              <a:t>(Барсук </a:t>
            </a:r>
            <a:r>
              <a:rPr lang="ru-RU" sz="2200" b="1" dirty="0"/>
              <a:t>обжег </a:t>
            </a:r>
            <a:r>
              <a:rPr lang="ru-RU" sz="2200" b="1" dirty="0" smtClean="0"/>
              <a:t>нос)   </a:t>
            </a:r>
            <a:r>
              <a:rPr lang="ru-RU" sz="2200" dirty="0" smtClean="0"/>
              <a:t>                </a:t>
            </a:r>
          </a:p>
          <a:p>
            <a:r>
              <a:rPr lang="ru-RU" sz="2200" dirty="0" smtClean="0"/>
              <a:t>  </a:t>
            </a:r>
            <a:r>
              <a:rPr lang="ru-RU" sz="2200" i="1" dirty="0"/>
              <a:t>Прыгнул к сковородке и сунул в нее нос. </a:t>
            </a:r>
            <a:r>
              <a:rPr lang="ru-RU" sz="2200" i="1" dirty="0" smtClean="0"/>
              <a:t>Барсук  </a:t>
            </a:r>
            <a:r>
              <a:rPr lang="ru-RU" sz="2200" i="1" dirty="0"/>
              <a:t>взвизгнул, бросился с отчаянным воп­лем,  бежал  и голосил на весь лес, ломал кусты, плевался от негодования и боли.</a:t>
            </a:r>
            <a:endParaRPr lang="ru-RU" sz="2200" dirty="0"/>
          </a:p>
          <a:p>
            <a:pPr marL="342900" indent="-342900">
              <a:buAutoNum type="arabicPeriod" startAt="3"/>
            </a:pPr>
            <a:r>
              <a:rPr lang="ru-RU" sz="2200" b="1" dirty="0" smtClean="0"/>
              <a:t>Лесная </a:t>
            </a:r>
            <a:r>
              <a:rPr lang="ru-RU" sz="2200" b="1" dirty="0"/>
              <a:t>лечебница. </a:t>
            </a:r>
            <a:r>
              <a:rPr lang="ru-RU" sz="2200" b="1" dirty="0" smtClean="0"/>
              <a:t>(Барсук </a:t>
            </a:r>
            <a:r>
              <a:rPr lang="ru-RU" sz="2200" b="1" dirty="0"/>
              <a:t>лечится. Барсук лечит </a:t>
            </a:r>
            <a:r>
              <a:rPr lang="ru-RU" sz="2200" b="1" dirty="0" smtClean="0"/>
              <a:t>нос)</a:t>
            </a:r>
          </a:p>
          <a:p>
            <a:r>
              <a:rPr lang="ru-RU" sz="2200" i="1" dirty="0" smtClean="0"/>
              <a:t>Стоял </a:t>
            </a:r>
            <a:r>
              <a:rPr lang="ru-RU" sz="2200" i="1" dirty="0"/>
              <a:t>неподвижно, холодил несчастный нос, </a:t>
            </a:r>
            <a:r>
              <a:rPr lang="ru-RU" sz="2200" i="1" dirty="0" smtClean="0"/>
              <a:t>барсук </a:t>
            </a:r>
            <a:r>
              <a:rPr lang="ru-RU" sz="2200" i="1" dirty="0"/>
              <a:t>рычал, лягался задними </a:t>
            </a:r>
            <a:r>
              <a:rPr lang="ru-RU" sz="2200" i="1" dirty="0" smtClean="0"/>
              <a:t>пушистыми лапами</a:t>
            </a:r>
            <a:endParaRPr lang="ru-RU" sz="2200" dirty="0"/>
          </a:p>
          <a:p>
            <a:pPr marL="342900" indent="-342900">
              <a:buAutoNum type="arabicPeriod" startAt="4"/>
            </a:pPr>
            <a:r>
              <a:rPr lang="ru-RU" sz="2200" b="1" dirty="0" smtClean="0"/>
              <a:t>Страданье барсука     </a:t>
            </a:r>
          </a:p>
          <a:p>
            <a:r>
              <a:rPr lang="ru-RU" sz="2200" i="1" dirty="0" smtClean="0"/>
              <a:t>Сел</a:t>
            </a:r>
            <a:r>
              <a:rPr lang="ru-RU" sz="2200" i="1" dirty="0"/>
              <a:t>, заплакал, смотрел круглыми и </a:t>
            </a:r>
            <a:r>
              <a:rPr lang="ru-RU" sz="2200" i="1" dirty="0" smtClean="0"/>
              <a:t>мокрыми</a:t>
            </a:r>
            <a:r>
              <a:rPr lang="ru-RU" sz="2200" dirty="0"/>
              <a:t> </a:t>
            </a:r>
            <a:r>
              <a:rPr lang="ru-RU" sz="2200" dirty="0" smtClean="0"/>
              <a:t>  </a:t>
            </a:r>
            <a:r>
              <a:rPr lang="ru-RU" sz="2200" i="1" dirty="0" smtClean="0"/>
              <a:t>глазами</a:t>
            </a:r>
            <a:r>
              <a:rPr lang="ru-RU" sz="2200" i="1" dirty="0"/>
              <a:t>, стонал и облизывал шершавым язы­ком больной нос, как будто просил о помощи.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9665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260648"/>
            <a:ext cx="856895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Примерный   текст   пересказа   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 </a:t>
            </a:r>
            <a:r>
              <a:rPr lang="ru-RU" sz="2600" dirty="0"/>
              <a:t>(с элементами  описания).</a:t>
            </a:r>
          </a:p>
          <a:p>
            <a:pPr algn="just"/>
            <a:r>
              <a:rPr lang="ru-RU" sz="2600" dirty="0" smtClean="0"/>
              <a:t>     Осенним </a:t>
            </a:r>
            <a:r>
              <a:rPr lang="ru-RU" sz="2600" dirty="0"/>
              <a:t>вечером мы сидели у костра и жарили картошку. Вдруг услышали, как сердито сопит и озабоченно бегает зверь. Сначала пока­залась острая мордочка с пронзительными глазами и черным носом. Затем — полосатая шкурка. Барсук внезапно прыгнул к сковородке и сунул в нее нос. От боли он взвизгнул и с отчаянным воплем убежал в кусты.</a:t>
            </a:r>
          </a:p>
          <a:p>
            <a:pPr algn="just"/>
            <a:r>
              <a:rPr lang="ru-RU" sz="2600" dirty="0" smtClean="0"/>
              <a:t>      На </a:t>
            </a:r>
            <a:r>
              <a:rPr lang="ru-RU" sz="2600" dirty="0"/>
              <a:t>следующий день барсук лечил нос. Он нашел трухлявый пень и засунул в него обожженный нос... Он стонал от боли, облизывал шерша­вым языком нос и плакал.</a:t>
            </a:r>
          </a:p>
        </p:txBody>
      </p:sp>
    </p:spTree>
    <p:extLst>
      <p:ext uri="{BB962C8B-B14F-4D97-AF65-F5344CB8AC3E}">
        <p14:creationId xmlns:p14="http://schemas.microsoft.com/office/powerpoint/2010/main" xmlns="" val="25277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377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User</cp:lastModifiedBy>
  <cp:revision>12</cp:revision>
  <dcterms:modified xsi:type="dcterms:W3CDTF">2014-10-15T17:11:49Z</dcterms:modified>
</cp:coreProperties>
</file>