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6" r:id="rId9"/>
    <p:sldId id="265" r:id="rId10"/>
    <p:sldId id="269" r:id="rId11"/>
    <p:sldId id="267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3559" autoAdjust="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83AD2-CAF9-470B-B031-1FD978BD8E8E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5B728-5677-4623-BE3F-A5FE40205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B728-5677-4623-BE3F-A5FE402056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B728-5677-4623-BE3F-A5FE4020568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МДОУ ЦРР детский сад с.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Великопетровка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Представляет детский образовательный проект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«Пейте дети молоко – будете здоровы!»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 descr="C:\Users\User\Desktop\1345209031_okjfizm1jqbm0s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4869160"/>
            <a:ext cx="1512168" cy="1512168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4" name="Picture 3" descr="C:\Users\User\Desktop\1345209031_okjfizm1jqbm0s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869160"/>
            <a:ext cx="1463824" cy="1584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09728"/>
            <a:ext cx="3244201" cy="2295425"/>
          </a:xfrm>
          <a:prstGeom prst="flowChartPunchedTape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 из баночек  и коробочек из-под молока, сметаны, йогурта мы сделали сказку «Колобок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Новая папка (2)\PC1203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3623809" cy="25922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" name="Picture 3" descr="C:\Users\User\Desktop\Новая папка (2)\PC120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340768"/>
            <a:ext cx="3787424" cy="25922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" name="Picture 4" descr="C:\Users\User\Desktop\Новая папка (2)\PC120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005064"/>
            <a:ext cx="3713036" cy="247565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" name="Picture 2" descr="C:\Users\User\Desktop\Новая папка (2)\PC1203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4049688"/>
            <a:ext cx="3743791" cy="24036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Новая папка (2)\PC120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4859221" cy="3168352"/>
          </a:xfrm>
          <a:prstGeom prst="cloudCallou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" name="Picture 4" descr="C:\Users\User\Desktop\Новая папка (2)\PC1203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3356992"/>
            <a:ext cx="5327090" cy="3284984"/>
          </a:xfrm>
          <a:prstGeom prst="cloudCallou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C1303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140968"/>
            <a:ext cx="5328592" cy="338437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Picture 3" descr="C:\Users\User\Desktop\PC1303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052736"/>
            <a:ext cx="4680967" cy="28803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 еще у нас есть макет фермы и музей коровки. Нам помогали наши мамы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 (2)\PC1103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641127" cy="6237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молоке полезных много витаминов и веществ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Пейте молоко парное чтобы кариес исчез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Чтобы кости были крепки не болела голова,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настроение чтоб было превеселое всегда.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Посмотрите нашу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рекламу молока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F:\1245158693_ko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176464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Участники проекта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дети старшей группы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Вид проекта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: долгосрочный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проекта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: воспитатель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Смурыгова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Людмила Александровна</a:t>
            </a: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Цель проекта: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Помочь детям осознать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ценные качества молока,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его значимость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для детского организма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F:\1245158693_ko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816424" cy="3096344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 пьем на завтрак по утрам?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Из чего варят кашу нам?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 пьет ученый и поэт?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Его вкуснее в мире нет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Его по вкусу узнают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Скажите как его зовут?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МО-ЛО-КО----КО!</a:t>
            </a:r>
          </a:p>
          <a:p>
            <a:pPr algn="ctr"/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5" y="4357694"/>
            <a:ext cx="3362482" cy="2379114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Молоко продукт особый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Просто замечательный.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Рассказать о нем мы можем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очень увлекательно</a:t>
            </a:r>
          </a:p>
          <a:p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Молоко продукт полезный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Очень вкусный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всем известно.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скажу вам от души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Лучше пищи не найти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1345209031_okjfizm1jqbm0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48000" cy="2880320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2051" name="Picture 3" descr="C:\Users\User\Desktop\1345209031_okjfizm1jqbm0s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620688"/>
            <a:ext cx="1512168" cy="1584176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Молоко полезно очень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и для взрослых и ребят.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Кашу, йогурт и сметану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большой ложкою едят.</a:t>
            </a:r>
          </a:p>
          <a:p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 откуда же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берется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молоко?</a:t>
            </a:r>
          </a:p>
          <a:p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Новая папка (2)\PC120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3400" y="2564904"/>
            <a:ext cx="5400600" cy="3789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Ходят бродят по лугу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рыжие коровы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дадут нам к вечеру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Молока парного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F:\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492" y="0"/>
            <a:ext cx="3757508" cy="2952328"/>
          </a:xfrm>
          <a:prstGeom prst="smileyFace">
            <a:avLst/>
          </a:prstGeom>
          <a:noFill/>
        </p:spPr>
      </p:pic>
      <p:pic>
        <p:nvPicPr>
          <p:cNvPr id="5" name="Picture 2" descr="F:\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3757508" cy="2952328"/>
          </a:xfrm>
          <a:prstGeom prst="smileyFace">
            <a:avLst/>
          </a:prstGeom>
          <a:noFill/>
        </p:spPr>
      </p:pic>
      <p:pic>
        <p:nvPicPr>
          <p:cNvPr id="6" name="Picture 2" descr="F:\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05672"/>
            <a:ext cx="3757508" cy="2952328"/>
          </a:xfrm>
          <a:prstGeom prst="smileyFace">
            <a:avLst/>
          </a:prstGeom>
          <a:noFill/>
        </p:spPr>
      </p:pic>
      <p:pic>
        <p:nvPicPr>
          <p:cNvPr id="7" name="Picture 2" descr="F:\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672"/>
            <a:ext cx="3757508" cy="295232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Мы  очень много узнали о молоке и о коровах которые дают молоко. Мы проводили опыты с молоком. Теперь мы знаем, что молоко  жирное,  его если смешать с вареньем оно будет цветное, из него делают ряженку, кефир, сыр, масло, йогурт, творог.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Новая папка (2)\PC120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4463042" cy="3573016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3" descr="C:\Users\User\Desktop\Новая папка (2)\PC1203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73016"/>
            <a:ext cx="3923588" cy="3096344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Мы учились рисовать и раскрашивать коров, делали их из бумаги и лепили из пластилина</a:t>
            </a:r>
          </a:p>
          <a:p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Новая папка (2)\PC1103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16832"/>
            <a:ext cx="4415753" cy="3312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" name="Picture 3" descr="C:\Users\User\Desktop\Новая папка (2)\PC1103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302905"/>
            <a:ext cx="4739334" cy="355509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Вот посмотрите какое стадо коров мы раскрасили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 descr="C:\Users\User\Desktop\Новая папка (2)\PC1103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4319759" cy="32403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6" descr="C:\Users\User\Desktop\Новая папка (2)\PC1203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564904"/>
            <a:ext cx="5436096" cy="407775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277</Words>
  <Application>Microsoft Office PowerPoint</Application>
  <PresentationFormat>Экран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2012-12-13T06:14:20Z</dcterms:created>
  <dcterms:modified xsi:type="dcterms:W3CDTF">2015-01-21T08:10:48Z</dcterms:modified>
</cp:coreProperties>
</file>