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9815E-9C39-4B73-AFF6-68C19BA87C8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304E9-B0CD-4A1F-9EAB-A9434F35C5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632848" cy="2160239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безОПАСНЫЙ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дом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Совместная </a:t>
            </a:r>
            <a:r>
              <a:rPr lang="ru-RU" dirty="0" smtClean="0"/>
              <a:t>проектная деятельность взрослых и детей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Воспитатель: </a:t>
            </a:r>
            <a:r>
              <a:rPr lang="ru-RU" dirty="0" err="1" smtClean="0"/>
              <a:t>Кривашкина</a:t>
            </a:r>
            <a:r>
              <a:rPr lang="ru-RU" dirty="0" smtClean="0"/>
              <a:t> Н.В.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86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4932040" y="980728"/>
            <a:ext cx="3600400" cy="27003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07704" y="18864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Детские презентации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MG_0860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899592" y="3501008"/>
            <a:ext cx="2430270" cy="324036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863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42159" y="948831"/>
            <a:ext cx="3165745" cy="23743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861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4932040" y="4005064"/>
            <a:ext cx="3576397" cy="26822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Выступления детей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G_0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456383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0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284984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Берегите друг друга!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99645692_1151129_3f06487bf6bfa1e39e5980cd740f10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16832"/>
            <a:ext cx="3977640" cy="460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33321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Милый дом.</a:t>
            </a:r>
            <a:br>
              <a:rPr lang="ru-RU" sz="3200" dirty="0" smtClean="0"/>
            </a:br>
            <a:r>
              <a:rPr lang="ru-RU" sz="3200" dirty="0" smtClean="0"/>
              <a:t>Уютный дом.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365104"/>
            <a:ext cx="1442120" cy="6430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" name="Рисунок 5" descr="102455511_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036286" y="966588"/>
            <a:ext cx="5445806" cy="434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23240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Так ли всё спокойно в нём?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5" name="Рисунок 4" descr="1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93" r="10893"/>
          <a:stretch>
            <a:fillRect/>
          </a:stretch>
        </p:blipFill>
        <p:spPr>
          <a:xfrm rot="420000">
            <a:off x="3294671" y="1034230"/>
            <a:ext cx="4950183" cy="421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923928" y="3140968"/>
            <a:ext cx="1440160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ДОМ</a:t>
            </a:r>
            <a:endParaRPr lang="ru-RU" sz="2400" b="1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283968" y="1916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963382">
            <a:off x="5158036" y="20421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557757">
            <a:off x="5486129" y="29159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083913">
            <a:off x="5408376" y="43497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7635507">
            <a:off x="5883236" y="357570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341736">
            <a:off x="4464018" y="4597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2640071">
            <a:off x="3234871" y="233267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535963">
            <a:off x="2803493" y="30699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8061375">
            <a:off x="3318441" y="459489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0482640">
            <a:off x="2751559" y="393257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17106" y="3385622"/>
            <a:ext cx="73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ДОМ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1700808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ЭЛЕКТРИЧЕСТВО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60232" y="2852936"/>
            <a:ext cx="58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ГАЗ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4077072"/>
            <a:ext cx="221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БЫТОВАЯ ХИМИЯ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5373216"/>
            <a:ext cx="156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ЛЕКАРСТВА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4" y="5805264"/>
            <a:ext cx="253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ОКНО(БАЛКОН)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95736" y="5517232"/>
            <a:ext cx="161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ПРОДУКТЫ</a:t>
            </a:r>
          </a:p>
          <a:p>
            <a:r>
              <a:rPr lang="ru-RU" b="1" dirty="0" smtClean="0"/>
              <a:t>ПИТАНИЯ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4221088"/>
            <a:ext cx="178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ДОМАШНИЕ</a:t>
            </a:r>
          </a:p>
          <a:p>
            <a:r>
              <a:rPr lang="ru-RU" b="1" dirty="0" smtClean="0"/>
              <a:t>ЖИВОТНЫЕ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2852936"/>
            <a:ext cx="206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КОМНАТНЫЕ</a:t>
            </a:r>
          </a:p>
          <a:p>
            <a:r>
              <a:rPr lang="ru-RU" b="1" dirty="0" smtClean="0"/>
              <a:t>РАСТЕНИЯ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35696" y="1772816"/>
            <a:ext cx="164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ИГРУШКИ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39952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ВОДА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63688" y="62068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безОПАСНЫЕ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места в доме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поиска ответа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Польза которую несёт данный объект.</a:t>
            </a:r>
          </a:p>
          <a:p>
            <a:r>
              <a:rPr lang="ru-RU" b="1" dirty="0" smtClean="0"/>
              <a:t>Опасность которую представляет данный объект.</a:t>
            </a:r>
          </a:p>
          <a:p>
            <a:r>
              <a:rPr lang="ru-RU" b="1" dirty="0" smtClean="0"/>
              <a:t>Что надо  сделать ,чтобы избежать неприятностей?</a:t>
            </a:r>
          </a:p>
          <a:p>
            <a:r>
              <a:rPr lang="ru-RU" b="1" dirty="0" smtClean="0"/>
              <a:t>Что делать , если беда случилась?</a:t>
            </a:r>
          </a:p>
          <a:p>
            <a:r>
              <a:rPr lang="ru-RU" b="1" dirty="0" smtClean="0"/>
              <a:t>Откуда я об этом узнал(а)?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окно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432048"/>
          </a:xfrm>
        </p:spPr>
        <p:txBody>
          <a:bodyPr/>
          <a:lstStyle/>
          <a:p>
            <a:pPr algn="ctr"/>
            <a:r>
              <a:rPr lang="ru-RU" dirty="0" smtClean="0"/>
              <a:t>польза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836712"/>
            <a:ext cx="4041775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вред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3754760" cy="4731520"/>
          </a:xfrm>
        </p:spPr>
        <p:txBody>
          <a:bodyPr/>
          <a:lstStyle/>
          <a:p>
            <a:r>
              <a:rPr lang="ru-RU" b="1" dirty="0" smtClean="0"/>
              <a:t>Освещённость комнаты</a:t>
            </a:r>
          </a:p>
          <a:p>
            <a:r>
              <a:rPr lang="ru-RU" b="1" dirty="0" smtClean="0"/>
              <a:t>Проветривание помещения</a:t>
            </a:r>
          </a:p>
          <a:p>
            <a:r>
              <a:rPr lang="ru-RU" b="1" dirty="0" smtClean="0"/>
              <a:t>Предмет декора помещения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731520"/>
          </a:xfrm>
        </p:spPr>
        <p:txBody>
          <a:bodyPr/>
          <a:lstStyle/>
          <a:p>
            <a:r>
              <a:rPr lang="ru-RU" b="1" dirty="0" smtClean="0"/>
              <a:t>Можно выпасть и получить травму</a:t>
            </a:r>
          </a:p>
          <a:p>
            <a:r>
              <a:rPr lang="ru-RU" b="1" dirty="0" smtClean="0"/>
              <a:t>Окно может разбиться и об него можно порезаться</a:t>
            </a:r>
          </a:p>
          <a:p>
            <a:r>
              <a:rPr lang="ru-RU" b="1" dirty="0" smtClean="0"/>
              <a:t>Могут влезть воры</a:t>
            </a:r>
          </a:p>
          <a:p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77072"/>
            <a:ext cx="3086951" cy="2448272"/>
          </a:xfrm>
          <a:prstGeom prst="rect">
            <a:avLst/>
          </a:prstGeom>
        </p:spPr>
      </p:pic>
      <p:pic>
        <p:nvPicPr>
          <p:cNvPr id="8" name="Рисунок 7" descr="10-279709695_kids_win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933056"/>
            <a:ext cx="1866058" cy="280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1848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Избегайте </a:t>
            </a:r>
            <a:r>
              <a:rPr lang="ru-RU" sz="2800" b="1" dirty="0" smtClean="0">
                <a:solidFill>
                  <a:srgbClr val="0070C0"/>
                </a:solidFill>
              </a:rPr>
              <a:t>неприятности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Не залезайте на подоконник.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Не играйте в мяч около окон.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Когда уходите из дома закрывайте </a:t>
            </a:r>
            <a:r>
              <a:rPr lang="ru-RU" sz="2400" b="1" dirty="0" smtClean="0"/>
              <a:t>            окна</a:t>
            </a:r>
            <a:r>
              <a:rPr lang="ru-RU" sz="24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algn="ctr"/>
            <a:r>
              <a:rPr lang="ru-RU" sz="2800" dirty="0" smtClean="0"/>
              <a:t> 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Если неприятность </a:t>
            </a:r>
            <a:r>
              <a:rPr lang="ru-RU" sz="2800" b="1" dirty="0" smtClean="0">
                <a:solidFill>
                  <a:srgbClr val="0070C0"/>
                </a:solidFill>
              </a:rPr>
              <a:t>случилась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                                          </a:t>
            </a:r>
            <a:r>
              <a:rPr lang="ru-RU" sz="2000" b="1" dirty="0" smtClean="0"/>
              <a:t>Вызывайте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" name="Рисунок 2" descr="d41c726ade72c0f5d8c4fbe44a10e9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1001" y="3933056"/>
            <a:ext cx="3439188" cy="2304256"/>
          </a:xfrm>
          <a:prstGeom prst="rect">
            <a:avLst/>
          </a:prstGeom>
        </p:spPr>
      </p:pic>
      <p:pic>
        <p:nvPicPr>
          <p:cNvPr id="4" name="Рисунок 3" descr="trup.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933056"/>
            <a:ext cx="3384376" cy="225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игрушки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504056"/>
          </a:xfrm>
        </p:spPr>
        <p:txBody>
          <a:bodyPr/>
          <a:lstStyle/>
          <a:p>
            <a:pPr algn="ctr"/>
            <a:r>
              <a:rPr lang="ru-RU" dirty="0" smtClean="0"/>
              <a:t>польза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24745"/>
            <a:ext cx="4041775" cy="648071"/>
          </a:xfrm>
        </p:spPr>
        <p:txBody>
          <a:bodyPr/>
          <a:lstStyle/>
          <a:p>
            <a:pPr algn="ctr"/>
            <a:r>
              <a:rPr lang="ru-RU" dirty="0" smtClean="0"/>
              <a:t>вред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16832"/>
            <a:ext cx="4040188" cy="4443488"/>
          </a:xfrm>
        </p:spPr>
        <p:txBody>
          <a:bodyPr/>
          <a:lstStyle/>
          <a:p>
            <a:r>
              <a:rPr lang="ru-RU" b="1" dirty="0" smtClean="0"/>
              <a:t>В них можно играть</a:t>
            </a:r>
          </a:p>
          <a:p>
            <a:r>
              <a:rPr lang="ru-RU" b="1" dirty="0" smtClean="0"/>
              <a:t>Ёлочными игрушками можно украсить ёлку</a:t>
            </a:r>
          </a:p>
          <a:p>
            <a:r>
              <a:rPr lang="ru-RU" b="1" dirty="0" smtClean="0"/>
              <a:t>Полезны для развития рук и ума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443488"/>
          </a:xfrm>
        </p:spPr>
        <p:txBody>
          <a:bodyPr/>
          <a:lstStyle/>
          <a:p>
            <a:r>
              <a:rPr lang="ru-RU" b="1" dirty="0" smtClean="0"/>
              <a:t>Можно ткнуть в глаза</a:t>
            </a:r>
          </a:p>
          <a:p>
            <a:r>
              <a:rPr lang="ru-RU" b="1" dirty="0" smtClean="0"/>
              <a:t>Мелкие детали проглотить или засунуть в ухо, нос</a:t>
            </a:r>
          </a:p>
          <a:p>
            <a:r>
              <a:rPr lang="ru-RU" b="1" dirty="0" smtClean="0"/>
              <a:t>Ломаными игрушками пораниться</a:t>
            </a:r>
          </a:p>
          <a:p>
            <a:r>
              <a:rPr lang="ru-RU" b="1" dirty="0" smtClean="0"/>
              <a:t>Мягкие игрушки сборник для пыли</a:t>
            </a:r>
            <a:endParaRPr lang="ru-RU" b="1" dirty="0"/>
          </a:p>
        </p:txBody>
      </p:sp>
      <p:pic>
        <p:nvPicPr>
          <p:cNvPr id="7" name="Рисунок 6" descr="img_26429_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509120"/>
            <a:ext cx="2712301" cy="2034226"/>
          </a:xfrm>
          <a:prstGeom prst="rect">
            <a:avLst/>
          </a:prstGeom>
        </p:spPr>
      </p:pic>
      <p:pic>
        <p:nvPicPr>
          <p:cNvPr id="11" name="Рисунок 10" descr="1280159753_deti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2768757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Избегайте неприятностей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131189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Выбрасывайте надломанные и сломанные игрушки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Мягкие игрушки периодически стирайте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Не играйте  в легко бьющиеся игрушки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Если вы поранились или что-то проглотили,</a:t>
            </a:r>
          </a:p>
          <a:p>
            <a:r>
              <a:rPr lang="ru-RU" sz="2400" b="1" dirty="0" smtClean="0"/>
              <a:t>     сообщите об этом взрослому</a:t>
            </a:r>
            <a:endParaRPr lang="ru-RU" sz="2400" b="1" dirty="0"/>
          </a:p>
        </p:txBody>
      </p:sp>
      <p:pic>
        <p:nvPicPr>
          <p:cNvPr id="4" name="Рисунок 3" descr="c293a6746f6eb1cd29954065cb7b7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645024"/>
            <a:ext cx="2304256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210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безОПАСНЫЙ дом</vt:lpstr>
      <vt:lpstr>Милый дом. Уютный дом. </vt:lpstr>
      <vt:lpstr>Так ли всё спокойно в нём?</vt:lpstr>
      <vt:lpstr>Слайд 4</vt:lpstr>
      <vt:lpstr>План поиска ответа</vt:lpstr>
      <vt:lpstr>окно</vt:lpstr>
      <vt:lpstr>Слайд 7</vt:lpstr>
      <vt:lpstr>игрушки</vt:lpstr>
      <vt:lpstr>Избегайте неприятностей </vt:lpstr>
      <vt:lpstr>Слайд 10</vt:lpstr>
      <vt:lpstr>Слайд 11</vt:lpstr>
      <vt:lpstr>Берегите друг друга!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дом</dc:title>
  <dc:creator>Sony</dc:creator>
  <cp:lastModifiedBy>Sony</cp:lastModifiedBy>
  <cp:revision>28</cp:revision>
  <dcterms:created xsi:type="dcterms:W3CDTF">2014-09-09T16:14:43Z</dcterms:created>
  <dcterms:modified xsi:type="dcterms:W3CDTF">2014-09-10T17:05:46Z</dcterms:modified>
</cp:coreProperties>
</file>